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0" r:id="rId5"/>
    <p:sldMasterId id="2147483681" r:id="rId6"/>
    <p:sldMasterId id="214748368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Lst>
  <p:sldSz cy="5143500" cx="9144000"/>
  <p:notesSz cx="6858000" cy="9144000"/>
  <p:embeddedFontLst>
    <p:embeddedFont>
      <p:font typeface="Roboto"/>
      <p:regular r:id="rId57"/>
      <p:bold r:id="rId58"/>
      <p:italic r:id="rId59"/>
      <p:boldItalic r:id="rId60"/>
    </p:embeddedFont>
    <p:embeddedFont>
      <p:font typeface="PT Sans Narrow"/>
      <p:regular r:id="rId61"/>
      <p:bold r:id="rId62"/>
    </p:embeddedFont>
    <p:embeddedFont>
      <p:font typeface="Open Sans"/>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91021F1-629D-4C7E-A938-B0AFDDEA2663}">
  <a:tblStyle styleId="{291021F1-629D-4C7E-A938-B0AFDDEA266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PTSansNarrow-bold.fntdata"/><Relationship Id="rId61" Type="http://schemas.openxmlformats.org/officeDocument/2006/relationships/font" Target="fonts/PTSansNarrow-regular.fntdata"/><Relationship Id="rId20" Type="http://schemas.openxmlformats.org/officeDocument/2006/relationships/slide" Target="slides/slide12.xml"/><Relationship Id="rId64" Type="http://schemas.openxmlformats.org/officeDocument/2006/relationships/font" Target="fonts/OpenSans-bold.fntdata"/><Relationship Id="rId63" Type="http://schemas.openxmlformats.org/officeDocument/2006/relationships/font" Target="fonts/OpenSans-regular.fntdata"/><Relationship Id="rId22" Type="http://schemas.openxmlformats.org/officeDocument/2006/relationships/slide" Target="slides/slide14.xml"/><Relationship Id="rId66" Type="http://schemas.openxmlformats.org/officeDocument/2006/relationships/font" Target="fonts/OpenSans-boldItalic.fntdata"/><Relationship Id="rId21" Type="http://schemas.openxmlformats.org/officeDocument/2006/relationships/slide" Target="slides/slide13.xml"/><Relationship Id="rId65" Type="http://schemas.openxmlformats.org/officeDocument/2006/relationships/font" Target="fonts/OpenSans-italic.fntdata"/><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Roboto-bold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Roboto-regular.fntdata"/><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font" Target="fonts/Roboto-italic.fntdata"/><Relationship Id="rId14" Type="http://schemas.openxmlformats.org/officeDocument/2006/relationships/slide" Target="slides/slide6.xml"/><Relationship Id="rId58" Type="http://schemas.openxmlformats.org/officeDocument/2006/relationships/font" Target="fonts/Roboto-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8955ccfad6_7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8955ccfad6_7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8955ccfad6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8955ccfad6_2_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8955ccfad6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8955ccfad6_2_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8955ccfad6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8955ccfad6_2_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8955ccfad6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8955ccfad6_2_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8955ccfad6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8955ccfad6_2_1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8955ccfad6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8955ccfad6_2_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8955ccfad6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8955ccfad6_12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8955ccfad6_2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8955ccfad6_2_1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8955ccfad6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8955ccfad6_2_1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8955ccfad6_2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8955ccfad6_2_1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8955ccfad6_2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955ccfad6_2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8955ccfad6_2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8955ccfad6_2_2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8955ccfad6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8955ccfad6_18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8955ccfad6_1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8955ccfad6_18_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8955ccfad6_2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8955ccfad6_2_2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8955ccfad6_2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8955ccfad6_2_2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895a0302f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895a0302f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895a0302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895a0302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895a0302f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895a0302f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895a0302f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895a0302f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895a0302f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895a0302f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8955ccfad6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8955ccfad6_2_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895a0302f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895a0302f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895a0302f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895a0302f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895a0302f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895a0302f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895a0302f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895a0302f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895a0302f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895a0302f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895a0302f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895a0302f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895a0302f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895a0302f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895a0302fd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895a0302f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895a0302f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895a0302f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8955ccfa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8955ccfa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8955ccfad6_2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8955ccfad6_2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8955ccfad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8955ccfad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8955ccfad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8955ccfad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8955ccfad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8955ccfad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8955ccfad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8955ccfad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8955ccfad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8955ccfad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8955ccfad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8955ccfad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8955ccfad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8955ccfad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8955ccfad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8955ccfad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8955ccfad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8955ccfad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8955ccfad6_2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955ccfad6_2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8955ccfad6_2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955ccfad6_2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8955ccfad6_2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955ccfad6_2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8955ccfad6_2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955ccfad6_2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8955ccfad6_2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8955ccfad6_22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obj">
  <p:cSld name="OBJECT">
    <p:bg>
      <p:bgPr>
        <a:solidFill>
          <a:schemeClr val="lt1"/>
        </a:solidFill>
      </p:bgPr>
    </p:bg>
    <p:spTree>
      <p:nvGrpSpPr>
        <p:cNvPr id="57" name="Shape 57"/>
        <p:cNvGrpSpPr/>
        <p:nvPr/>
      </p:nvGrpSpPr>
      <p:grpSpPr>
        <a:xfrm>
          <a:off x="0" y="0"/>
          <a:ext cx="0" cy="0"/>
          <a:chOff x="0" y="0"/>
          <a:chExt cx="0" cy="0"/>
        </a:xfrm>
      </p:grpSpPr>
      <p:sp>
        <p:nvSpPr>
          <p:cNvPr id="58" name="Google Shape;58;p14"/>
          <p:cNvSpPr/>
          <p:nvPr/>
        </p:nvSpPr>
        <p:spPr>
          <a:xfrm>
            <a:off x="0" y="0"/>
            <a:ext cx="91440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9" name="Google Shape;59;p14"/>
          <p:cNvSpPr txBox="1"/>
          <p:nvPr>
            <p:ph type="ctrTitle"/>
          </p:nvPr>
        </p:nvSpPr>
        <p:spPr>
          <a:xfrm>
            <a:off x="2816637" y="2213857"/>
            <a:ext cx="3510725" cy="56816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b="0" i="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4"/>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14"/>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64" name="Shape 64"/>
        <p:cNvGrpSpPr/>
        <p:nvPr/>
      </p:nvGrpSpPr>
      <p:grpSpPr>
        <a:xfrm>
          <a:off x="0" y="0"/>
          <a:ext cx="0" cy="0"/>
          <a:chOff x="0" y="0"/>
          <a:chExt cx="0" cy="0"/>
        </a:xfrm>
      </p:grpSpPr>
      <p:sp>
        <p:nvSpPr>
          <p:cNvPr id="65" name="Google Shape;65;p15"/>
          <p:cNvSpPr txBox="1"/>
          <p:nvPr>
            <p:ph type="title"/>
          </p:nvPr>
        </p:nvSpPr>
        <p:spPr>
          <a:xfrm>
            <a:off x="3970877" y="432816"/>
            <a:ext cx="1201578" cy="43053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b="0" i="0" sz="27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 type="body"/>
          </p:nvPr>
        </p:nvSpPr>
        <p:spPr>
          <a:xfrm>
            <a:off x="744397" y="851173"/>
            <a:ext cx="7564755" cy="3037046"/>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100"/>
              <a:buNone/>
              <a:defRPr b="0" i="0" sz="1700">
                <a:solidFill>
                  <a:schemeClr val="dk1"/>
                </a:solidFill>
                <a:latin typeface="Calibri"/>
                <a:ea typeface="Calibri"/>
                <a:cs typeface="Calibri"/>
                <a:sym typeface="Calibri"/>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67" name="Google Shape;67;p15"/>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 name="Google Shape;68;p15"/>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15"/>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bg>
      <p:bgPr>
        <a:solidFill>
          <a:schemeClr val="lt1"/>
        </a:solidFill>
      </p:bgPr>
    </p:bg>
    <p:spTree>
      <p:nvGrpSpPr>
        <p:cNvPr id="70" name="Shape 70"/>
        <p:cNvGrpSpPr/>
        <p:nvPr/>
      </p:nvGrpSpPr>
      <p:grpSpPr>
        <a:xfrm>
          <a:off x="0" y="0"/>
          <a:ext cx="0" cy="0"/>
          <a:chOff x="0" y="0"/>
          <a:chExt cx="0" cy="0"/>
        </a:xfrm>
      </p:grpSpPr>
      <p:sp>
        <p:nvSpPr>
          <p:cNvPr id="71" name="Google Shape;71;p16"/>
          <p:cNvSpPr/>
          <p:nvPr/>
        </p:nvSpPr>
        <p:spPr>
          <a:xfrm>
            <a:off x="0" y="0"/>
            <a:ext cx="91440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72" name="Google Shape;72;p16"/>
          <p:cNvSpPr/>
          <p:nvPr/>
        </p:nvSpPr>
        <p:spPr>
          <a:xfrm>
            <a:off x="3490722" y="710945"/>
            <a:ext cx="2240280" cy="17705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73" name="Google Shape;73;p16"/>
          <p:cNvSpPr/>
          <p:nvPr/>
        </p:nvSpPr>
        <p:spPr>
          <a:xfrm>
            <a:off x="3815333" y="2889503"/>
            <a:ext cx="1161574" cy="723900"/>
          </a:xfrm>
          <a:custGeom>
            <a:rect b="b" l="l" r="r" t="t"/>
            <a:pathLst>
              <a:path extrusionOk="0" h="965200" w="1548765">
                <a:moveTo>
                  <a:pt x="774191" y="0"/>
                </a:moveTo>
                <a:lnTo>
                  <a:pt x="716408" y="1322"/>
                </a:lnTo>
                <a:lnTo>
                  <a:pt x="659779" y="5228"/>
                </a:lnTo>
                <a:lnTo>
                  <a:pt x="604454" y="11624"/>
                </a:lnTo>
                <a:lnTo>
                  <a:pt x="550582" y="20417"/>
                </a:lnTo>
                <a:lnTo>
                  <a:pt x="498313" y="31514"/>
                </a:lnTo>
                <a:lnTo>
                  <a:pt x="447797" y="44821"/>
                </a:lnTo>
                <a:lnTo>
                  <a:pt x="399183" y="60246"/>
                </a:lnTo>
                <a:lnTo>
                  <a:pt x="352621" y="77695"/>
                </a:lnTo>
                <a:lnTo>
                  <a:pt x="308260" y="97075"/>
                </a:lnTo>
                <a:lnTo>
                  <a:pt x="266251" y="118293"/>
                </a:lnTo>
                <a:lnTo>
                  <a:pt x="226742" y="141255"/>
                </a:lnTo>
                <a:lnTo>
                  <a:pt x="189884" y="165869"/>
                </a:lnTo>
                <a:lnTo>
                  <a:pt x="155826" y="192042"/>
                </a:lnTo>
                <a:lnTo>
                  <a:pt x="124718" y="219679"/>
                </a:lnTo>
                <a:lnTo>
                  <a:pt x="96709" y="248689"/>
                </a:lnTo>
                <a:lnTo>
                  <a:pt x="71949" y="278977"/>
                </a:lnTo>
                <a:lnTo>
                  <a:pt x="32775" y="343018"/>
                </a:lnTo>
                <a:lnTo>
                  <a:pt x="8393" y="411056"/>
                </a:lnTo>
                <a:lnTo>
                  <a:pt x="0" y="482345"/>
                </a:lnTo>
                <a:lnTo>
                  <a:pt x="2123" y="518350"/>
                </a:lnTo>
                <a:lnTo>
                  <a:pt x="18660" y="588107"/>
                </a:lnTo>
                <a:lnTo>
                  <a:pt x="50588" y="654240"/>
                </a:lnTo>
                <a:lnTo>
                  <a:pt x="96709" y="716002"/>
                </a:lnTo>
                <a:lnTo>
                  <a:pt x="124718" y="745012"/>
                </a:lnTo>
                <a:lnTo>
                  <a:pt x="155826" y="772649"/>
                </a:lnTo>
                <a:lnTo>
                  <a:pt x="189884" y="798822"/>
                </a:lnTo>
                <a:lnTo>
                  <a:pt x="226742" y="823436"/>
                </a:lnTo>
                <a:lnTo>
                  <a:pt x="266251" y="846398"/>
                </a:lnTo>
                <a:lnTo>
                  <a:pt x="308260" y="867616"/>
                </a:lnTo>
                <a:lnTo>
                  <a:pt x="352621" y="886996"/>
                </a:lnTo>
                <a:lnTo>
                  <a:pt x="399183" y="904445"/>
                </a:lnTo>
                <a:lnTo>
                  <a:pt x="447797" y="919870"/>
                </a:lnTo>
                <a:lnTo>
                  <a:pt x="498313" y="933177"/>
                </a:lnTo>
                <a:lnTo>
                  <a:pt x="550582" y="944274"/>
                </a:lnTo>
                <a:lnTo>
                  <a:pt x="604454" y="953067"/>
                </a:lnTo>
                <a:lnTo>
                  <a:pt x="659779" y="959463"/>
                </a:lnTo>
                <a:lnTo>
                  <a:pt x="716408" y="963369"/>
                </a:lnTo>
                <a:lnTo>
                  <a:pt x="774191" y="964691"/>
                </a:lnTo>
                <a:lnTo>
                  <a:pt x="831975" y="963369"/>
                </a:lnTo>
                <a:lnTo>
                  <a:pt x="888604" y="959463"/>
                </a:lnTo>
                <a:lnTo>
                  <a:pt x="943929" y="953067"/>
                </a:lnTo>
                <a:lnTo>
                  <a:pt x="997801" y="944274"/>
                </a:lnTo>
                <a:lnTo>
                  <a:pt x="1050070" y="933177"/>
                </a:lnTo>
                <a:lnTo>
                  <a:pt x="1100586" y="919870"/>
                </a:lnTo>
                <a:lnTo>
                  <a:pt x="1149200" y="904445"/>
                </a:lnTo>
                <a:lnTo>
                  <a:pt x="1195762" y="886996"/>
                </a:lnTo>
                <a:lnTo>
                  <a:pt x="1240123" y="867616"/>
                </a:lnTo>
                <a:lnTo>
                  <a:pt x="1282132" y="846398"/>
                </a:lnTo>
                <a:lnTo>
                  <a:pt x="1321641" y="823436"/>
                </a:lnTo>
                <a:lnTo>
                  <a:pt x="1358499" y="798822"/>
                </a:lnTo>
                <a:lnTo>
                  <a:pt x="1392557" y="772649"/>
                </a:lnTo>
                <a:lnTo>
                  <a:pt x="1423665" y="745012"/>
                </a:lnTo>
                <a:lnTo>
                  <a:pt x="1451674" y="716002"/>
                </a:lnTo>
                <a:lnTo>
                  <a:pt x="1476434" y="685714"/>
                </a:lnTo>
                <a:lnTo>
                  <a:pt x="1515608" y="621673"/>
                </a:lnTo>
                <a:lnTo>
                  <a:pt x="1539990" y="553635"/>
                </a:lnTo>
                <a:lnTo>
                  <a:pt x="1548384" y="482345"/>
                </a:lnTo>
                <a:lnTo>
                  <a:pt x="1546260" y="446341"/>
                </a:lnTo>
                <a:lnTo>
                  <a:pt x="1529723" y="376584"/>
                </a:lnTo>
                <a:lnTo>
                  <a:pt x="1497795" y="310451"/>
                </a:lnTo>
                <a:lnTo>
                  <a:pt x="1451674" y="248689"/>
                </a:lnTo>
                <a:lnTo>
                  <a:pt x="1423665" y="219679"/>
                </a:lnTo>
                <a:lnTo>
                  <a:pt x="1392557" y="192042"/>
                </a:lnTo>
                <a:lnTo>
                  <a:pt x="1358499" y="165869"/>
                </a:lnTo>
                <a:lnTo>
                  <a:pt x="1321641" y="141255"/>
                </a:lnTo>
                <a:lnTo>
                  <a:pt x="1282132" y="118293"/>
                </a:lnTo>
                <a:lnTo>
                  <a:pt x="1240123" y="97075"/>
                </a:lnTo>
                <a:lnTo>
                  <a:pt x="1195762" y="77695"/>
                </a:lnTo>
                <a:lnTo>
                  <a:pt x="1149200" y="60246"/>
                </a:lnTo>
                <a:lnTo>
                  <a:pt x="1100586" y="44821"/>
                </a:lnTo>
                <a:lnTo>
                  <a:pt x="1050070" y="31514"/>
                </a:lnTo>
                <a:lnTo>
                  <a:pt x="997801" y="20417"/>
                </a:lnTo>
                <a:lnTo>
                  <a:pt x="943929" y="11624"/>
                </a:lnTo>
                <a:lnTo>
                  <a:pt x="888604" y="5228"/>
                </a:lnTo>
                <a:lnTo>
                  <a:pt x="831975" y="1322"/>
                </a:lnTo>
                <a:lnTo>
                  <a:pt x="77419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74" name="Google Shape;74;p16"/>
          <p:cNvSpPr/>
          <p:nvPr/>
        </p:nvSpPr>
        <p:spPr>
          <a:xfrm>
            <a:off x="3815333" y="2889503"/>
            <a:ext cx="1161574" cy="723900"/>
          </a:xfrm>
          <a:custGeom>
            <a:rect b="b" l="l" r="r" t="t"/>
            <a:pathLst>
              <a:path extrusionOk="0" h="965200" w="1548765">
                <a:moveTo>
                  <a:pt x="0" y="482345"/>
                </a:moveTo>
                <a:lnTo>
                  <a:pt x="8393" y="411056"/>
                </a:lnTo>
                <a:lnTo>
                  <a:pt x="32775" y="343018"/>
                </a:lnTo>
                <a:lnTo>
                  <a:pt x="71949" y="278977"/>
                </a:lnTo>
                <a:lnTo>
                  <a:pt x="96709" y="248689"/>
                </a:lnTo>
                <a:lnTo>
                  <a:pt x="124718" y="219679"/>
                </a:lnTo>
                <a:lnTo>
                  <a:pt x="155826" y="192042"/>
                </a:lnTo>
                <a:lnTo>
                  <a:pt x="189884" y="165869"/>
                </a:lnTo>
                <a:lnTo>
                  <a:pt x="226742" y="141255"/>
                </a:lnTo>
                <a:lnTo>
                  <a:pt x="266251" y="118293"/>
                </a:lnTo>
                <a:lnTo>
                  <a:pt x="308260" y="97075"/>
                </a:lnTo>
                <a:lnTo>
                  <a:pt x="352621" y="77695"/>
                </a:lnTo>
                <a:lnTo>
                  <a:pt x="399183" y="60246"/>
                </a:lnTo>
                <a:lnTo>
                  <a:pt x="447797" y="44821"/>
                </a:lnTo>
                <a:lnTo>
                  <a:pt x="498313" y="31514"/>
                </a:lnTo>
                <a:lnTo>
                  <a:pt x="550582" y="20417"/>
                </a:lnTo>
                <a:lnTo>
                  <a:pt x="604454" y="11624"/>
                </a:lnTo>
                <a:lnTo>
                  <a:pt x="659779" y="5228"/>
                </a:lnTo>
                <a:lnTo>
                  <a:pt x="716408" y="1322"/>
                </a:lnTo>
                <a:lnTo>
                  <a:pt x="774191" y="0"/>
                </a:lnTo>
                <a:lnTo>
                  <a:pt x="831975" y="1322"/>
                </a:lnTo>
                <a:lnTo>
                  <a:pt x="888604" y="5228"/>
                </a:lnTo>
                <a:lnTo>
                  <a:pt x="943929" y="11624"/>
                </a:lnTo>
                <a:lnTo>
                  <a:pt x="997801" y="20417"/>
                </a:lnTo>
                <a:lnTo>
                  <a:pt x="1050070" y="31514"/>
                </a:lnTo>
                <a:lnTo>
                  <a:pt x="1100586" y="44821"/>
                </a:lnTo>
                <a:lnTo>
                  <a:pt x="1149200" y="60246"/>
                </a:lnTo>
                <a:lnTo>
                  <a:pt x="1195762" y="77695"/>
                </a:lnTo>
                <a:lnTo>
                  <a:pt x="1240123" y="97075"/>
                </a:lnTo>
                <a:lnTo>
                  <a:pt x="1282132" y="118293"/>
                </a:lnTo>
                <a:lnTo>
                  <a:pt x="1321641" y="141255"/>
                </a:lnTo>
                <a:lnTo>
                  <a:pt x="1358499" y="165869"/>
                </a:lnTo>
                <a:lnTo>
                  <a:pt x="1392557" y="192042"/>
                </a:lnTo>
                <a:lnTo>
                  <a:pt x="1423665" y="219679"/>
                </a:lnTo>
                <a:lnTo>
                  <a:pt x="1451674" y="248689"/>
                </a:lnTo>
                <a:lnTo>
                  <a:pt x="1476434" y="278977"/>
                </a:lnTo>
                <a:lnTo>
                  <a:pt x="1515608" y="343018"/>
                </a:lnTo>
                <a:lnTo>
                  <a:pt x="1539990" y="411056"/>
                </a:lnTo>
                <a:lnTo>
                  <a:pt x="1548384" y="482345"/>
                </a:lnTo>
                <a:lnTo>
                  <a:pt x="1546260" y="518350"/>
                </a:lnTo>
                <a:lnTo>
                  <a:pt x="1529723" y="588107"/>
                </a:lnTo>
                <a:lnTo>
                  <a:pt x="1497795" y="654240"/>
                </a:lnTo>
                <a:lnTo>
                  <a:pt x="1451674" y="716002"/>
                </a:lnTo>
                <a:lnTo>
                  <a:pt x="1423665" y="745012"/>
                </a:lnTo>
                <a:lnTo>
                  <a:pt x="1392557" y="772649"/>
                </a:lnTo>
                <a:lnTo>
                  <a:pt x="1358499" y="798822"/>
                </a:lnTo>
                <a:lnTo>
                  <a:pt x="1321641" y="823436"/>
                </a:lnTo>
                <a:lnTo>
                  <a:pt x="1282132" y="846398"/>
                </a:lnTo>
                <a:lnTo>
                  <a:pt x="1240123" y="867616"/>
                </a:lnTo>
                <a:lnTo>
                  <a:pt x="1195762" y="886996"/>
                </a:lnTo>
                <a:lnTo>
                  <a:pt x="1149200" y="904445"/>
                </a:lnTo>
                <a:lnTo>
                  <a:pt x="1100586" y="919870"/>
                </a:lnTo>
                <a:lnTo>
                  <a:pt x="1050070" y="933177"/>
                </a:lnTo>
                <a:lnTo>
                  <a:pt x="997801" y="944274"/>
                </a:lnTo>
                <a:lnTo>
                  <a:pt x="943929" y="953067"/>
                </a:lnTo>
                <a:lnTo>
                  <a:pt x="888604" y="959463"/>
                </a:lnTo>
                <a:lnTo>
                  <a:pt x="831975" y="963369"/>
                </a:lnTo>
                <a:lnTo>
                  <a:pt x="774191" y="964691"/>
                </a:lnTo>
                <a:lnTo>
                  <a:pt x="716408" y="963369"/>
                </a:lnTo>
                <a:lnTo>
                  <a:pt x="659779" y="959463"/>
                </a:lnTo>
                <a:lnTo>
                  <a:pt x="604454" y="953067"/>
                </a:lnTo>
                <a:lnTo>
                  <a:pt x="550582" y="944274"/>
                </a:lnTo>
                <a:lnTo>
                  <a:pt x="498313" y="933177"/>
                </a:lnTo>
                <a:lnTo>
                  <a:pt x="447797" y="919870"/>
                </a:lnTo>
                <a:lnTo>
                  <a:pt x="399183" y="904445"/>
                </a:lnTo>
                <a:lnTo>
                  <a:pt x="352621" y="886996"/>
                </a:lnTo>
                <a:lnTo>
                  <a:pt x="308260" y="867616"/>
                </a:lnTo>
                <a:lnTo>
                  <a:pt x="266251" y="846398"/>
                </a:lnTo>
                <a:lnTo>
                  <a:pt x="226742" y="823436"/>
                </a:lnTo>
                <a:lnTo>
                  <a:pt x="189884" y="798822"/>
                </a:lnTo>
                <a:lnTo>
                  <a:pt x="155826" y="772649"/>
                </a:lnTo>
                <a:lnTo>
                  <a:pt x="124718" y="745012"/>
                </a:lnTo>
                <a:lnTo>
                  <a:pt x="96709" y="716002"/>
                </a:lnTo>
                <a:lnTo>
                  <a:pt x="71949" y="685714"/>
                </a:lnTo>
                <a:lnTo>
                  <a:pt x="32775" y="621673"/>
                </a:lnTo>
                <a:lnTo>
                  <a:pt x="8393" y="553635"/>
                </a:lnTo>
                <a:lnTo>
                  <a:pt x="0" y="482345"/>
                </a:lnTo>
                <a:close/>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75" name="Google Shape;75;p16"/>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6"/>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6"/>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78" name="Shape 78"/>
        <p:cNvGrpSpPr/>
        <p:nvPr/>
      </p:nvGrpSpPr>
      <p:grpSpPr>
        <a:xfrm>
          <a:off x="0" y="0"/>
          <a:ext cx="0" cy="0"/>
          <a:chOff x="0" y="0"/>
          <a:chExt cx="0" cy="0"/>
        </a:xfrm>
      </p:grpSpPr>
      <p:sp>
        <p:nvSpPr>
          <p:cNvPr id="79" name="Google Shape;79;p17"/>
          <p:cNvSpPr txBox="1"/>
          <p:nvPr>
            <p:ph type="title"/>
          </p:nvPr>
        </p:nvSpPr>
        <p:spPr>
          <a:xfrm>
            <a:off x="3970877" y="432816"/>
            <a:ext cx="1201578" cy="43053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b="0" i="0" sz="27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7"/>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7"/>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7"/>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83" name="Shape 83"/>
        <p:cNvGrpSpPr/>
        <p:nvPr/>
      </p:nvGrpSpPr>
      <p:grpSpPr>
        <a:xfrm>
          <a:off x="0" y="0"/>
          <a:ext cx="0" cy="0"/>
          <a:chOff x="0" y="0"/>
          <a:chExt cx="0" cy="0"/>
        </a:xfrm>
      </p:grpSpPr>
      <p:sp>
        <p:nvSpPr>
          <p:cNvPr id="84" name="Google Shape;84;p18"/>
          <p:cNvSpPr txBox="1"/>
          <p:nvPr>
            <p:ph type="title"/>
          </p:nvPr>
        </p:nvSpPr>
        <p:spPr>
          <a:xfrm>
            <a:off x="3970877" y="432816"/>
            <a:ext cx="1201578" cy="43053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b="0" i="0" sz="27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 name="Google Shape;85;p18"/>
          <p:cNvSpPr txBox="1"/>
          <p:nvPr>
            <p:ph idx="1" type="body"/>
          </p:nvPr>
        </p:nvSpPr>
        <p:spPr>
          <a:xfrm>
            <a:off x="457200" y="1183005"/>
            <a:ext cx="3977640" cy="339471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6" name="Google Shape;86;p18"/>
          <p:cNvSpPr txBox="1"/>
          <p:nvPr>
            <p:ph idx="2" type="body"/>
          </p:nvPr>
        </p:nvSpPr>
        <p:spPr>
          <a:xfrm>
            <a:off x="4709160" y="1183005"/>
            <a:ext cx="3977640" cy="339471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7" name="Google Shape;87;p18"/>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4" name="Shape 94"/>
        <p:cNvGrpSpPr/>
        <p:nvPr/>
      </p:nvGrpSpPr>
      <p:grpSpPr>
        <a:xfrm>
          <a:off x="0" y="0"/>
          <a:ext cx="0" cy="0"/>
          <a:chOff x="0" y="0"/>
          <a:chExt cx="0" cy="0"/>
        </a:xfrm>
      </p:grpSpPr>
      <p:sp>
        <p:nvSpPr>
          <p:cNvPr id="95" name="Google Shape;9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96" name="Shape 96"/>
        <p:cNvGrpSpPr/>
        <p:nvPr/>
      </p:nvGrpSpPr>
      <p:grpSpPr>
        <a:xfrm>
          <a:off x="0" y="0"/>
          <a:ext cx="0" cy="0"/>
          <a:chOff x="0" y="0"/>
          <a:chExt cx="0" cy="0"/>
        </a:xfrm>
      </p:grpSpPr>
      <p:sp>
        <p:nvSpPr>
          <p:cNvPr id="97" name="Google Shape;97;p21"/>
          <p:cNvSpPr txBox="1"/>
          <p:nvPr>
            <p:ph type="title"/>
          </p:nvPr>
        </p:nvSpPr>
        <p:spPr>
          <a:xfrm>
            <a:off x="444500" y="773621"/>
            <a:ext cx="2208000" cy="591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600"/>
              <a:buNone/>
              <a:defRPr b="0" i="0" sz="5000">
                <a:solidFill>
                  <a:srgbClr val="04607A"/>
                </a:solidFill>
                <a:latin typeface="Arial"/>
                <a:ea typeface="Arial"/>
                <a:cs typeface="Arial"/>
                <a:sym typeface="Aria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98" name="Google Shape;98;p21"/>
          <p:cNvSpPr txBox="1"/>
          <p:nvPr>
            <p:ph idx="1" type="body"/>
          </p:nvPr>
        </p:nvSpPr>
        <p:spPr>
          <a:xfrm>
            <a:off x="249555" y="1094803"/>
            <a:ext cx="8644800" cy="32895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SzPts val="1800"/>
              <a:buNone/>
              <a:defRPr b="0" i="0" sz="2600">
                <a:solidFill>
                  <a:srgbClr val="0A5294"/>
                </a:solidFill>
                <a:latin typeface="Times New Roman"/>
                <a:ea typeface="Times New Roman"/>
                <a:cs typeface="Times New Roman"/>
                <a:sym typeface="Times New Roman"/>
              </a:defRPr>
            </a:lvl1pPr>
            <a:lvl2pPr indent="-228600" lvl="1" marL="914400" algn="l">
              <a:lnSpc>
                <a:spcPct val="115000"/>
              </a:lnSpc>
              <a:spcBef>
                <a:spcPts val="1600"/>
              </a:spcBef>
              <a:spcAft>
                <a:spcPts val="0"/>
              </a:spcAft>
              <a:buSzPts val="1400"/>
              <a:buNone/>
              <a:defRPr/>
            </a:lvl2pPr>
            <a:lvl3pPr indent="-228600" lvl="2" marL="1371600" algn="l">
              <a:lnSpc>
                <a:spcPct val="115000"/>
              </a:lnSpc>
              <a:spcBef>
                <a:spcPts val="1600"/>
              </a:spcBef>
              <a:spcAft>
                <a:spcPts val="0"/>
              </a:spcAft>
              <a:buSzPts val="1400"/>
              <a:buNone/>
              <a:defRPr/>
            </a:lvl3pPr>
            <a:lvl4pPr indent="-228600" lvl="3" marL="1828800" algn="l">
              <a:lnSpc>
                <a:spcPct val="115000"/>
              </a:lnSpc>
              <a:spcBef>
                <a:spcPts val="1600"/>
              </a:spcBef>
              <a:spcAft>
                <a:spcPts val="0"/>
              </a:spcAft>
              <a:buSzPts val="1400"/>
              <a:buNone/>
              <a:defRPr/>
            </a:lvl4pPr>
            <a:lvl5pPr indent="-228600" lvl="4" marL="2286000" algn="l">
              <a:lnSpc>
                <a:spcPct val="115000"/>
              </a:lnSpc>
              <a:spcBef>
                <a:spcPts val="1600"/>
              </a:spcBef>
              <a:spcAft>
                <a:spcPts val="0"/>
              </a:spcAft>
              <a:buSzPts val="1400"/>
              <a:buNone/>
              <a:defRPr/>
            </a:lvl5pPr>
            <a:lvl6pPr indent="-228600" lvl="5" marL="2743200" algn="l">
              <a:lnSpc>
                <a:spcPct val="115000"/>
              </a:lnSpc>
              <a:spcBef>
                <a:spcPts val="1600"/>
              </a:spcBef>
              <a:spcAft>
                <a:spcPts val="0"/>
              </a:spcAft>
              <a:buSzPts val="1400"/>
              <a:buNone/>
              <a:defRPr/>
            </a:lvl6pPr>
            <a:lvl7pPr indent="-228600" lvl="6" marL="3200400" algn="l">
              <a:lnSpc>
                <a:spcPct val="115000"/>
              </a:lnSpc>
              <a:spcBef>
                <a:spcPts val="1600"/>
              </a:spcBef>
              <a:spcAft>
                <a:spcPts val="0"/>
              </a:spcAft>
              <a:buSzPts val="1400"/>
              <a:buNone/>
              <a:defRPr/>
            </a:lvl7pPr>
            <a:lvl8pPr indent="-228600" lvl="7" marL="3657600" algn="l">
              <a:lnSpc>
                <a:spcPct val="115000"/>
              </a:lnSpc>
              <a:spcBef>
                <a:spcPts val="1600"/>
              </a:spcBef>
              <a:spcAft>
                <a:spcPts val="0"/>
              </a:spcAft>
              <a:buSzPts val="1400"/>
              <a:buNone/>
              <a:defRPr/>
            </a:lvl8pPr>
            <a:lvl9pPr indent="-228600" lvl="8" marL="4114800" algn="l">
              <a:lnSpc>
                <a:spcPct val="115000"/>
              </a:lnSpc>
              <a:spcBef>
                <a:spcPts val="1600"/>
              </a:spcBef>
              <a:spcAft>
                <a:spcPts val="1600"/>
              </a:spcAft>
              <a:buSzPts val="1400"/>
              <a:buNone/>
              <a:defRPr/>
            </a:lvl9pPr>
          </a:lstStyle>
          <a:p/>
        </p:txBody>
      </p:sp>
      <p:sp>
        <p:nvSpPr>
          <p:cNvPr id="99" name="Google Shape;99;p21"/>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 name="Google Shape;100;p21"/>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 name="Google Shape;101;p21"/>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solidFill>
                <a:schemeClr val="dk2"/>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
    <p:spTree>
      <p:nvGrpSpPr>
        <p:cNvPr id="102" name="Shape 102"/>
        <p:cNvGrpSpPr/>
        <p:nvPr/>
      </p:nvGrpSpPr>
      <p:grpSpPr>
        <a:xfrm>
          <a:off x="0" y="0"/>
          <a:ext cx="0" cy="0"/>
          <a:chOff x="0" y="0"/>
          <a:chExt cx="0" cy="0"/>
        </a:xfrm>
      </p:grpSpPr>
      <p:sp>
        <p:nvSpPr>
          <p:cNvPr id="103" name="Google Shape;103;p22"/>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2"/>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 name="Google Shape;105;p22"/>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solidFill>
          <a:schemeClr val="lt1"/>
        </a:solidFill>
      </p:bgPr>
    </p:bg>
    <p:spTree>
      <p:nvGrpSpPr>
        <p:cNvPr id="106" name="Shape 106"/>
        <p:cNvGrpSpPr/>
        <p:nvPr/>
      </p:nvGrpSpPr>
      <p:grpSpPr>
        <a:xfrm>
          <a:off x="0" y="0"/>
          <a:ext cx="0" cy="0"/>
          <a:chOff x="0" y="0"/>
          <a:chExt cx="0" cy="0"/>
        </a:xfrm>
      </p:grpSpPr>
      <p:sp>
        <p:nvSpPr>
          <p:cNvPr id="107" name="Google Shape;107;p23"/>
          <p:cNvSpPr/>
          <p:nvPr/>
        </p:nvSpPr>
        <p:spPr>
          <a:xfrm>
            <a:off x="0" y="0"/>
            <a:ext cx="91440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 name="Google Shape;108;p23"/>
          <p:cNvSpPr/>
          <p:nvPr/>
        </p:nvSpPr>
        <p:spPr>
          <a:xfrm>
            <a:off x="0" y="559"/>
            <a:ext cx="9144000" cy="770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 name="Google Shape;109;p23"/>
          <p:cNvSpPr/>
          <p:nvPr/>
        </p:nvSpPr>
        <p:spPr>
          <a:xfrm>
            <a:off x="4400007" y="0"/>
            <a:ext cx="4743900" cy="450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 name="Google Shape;110;p23"/>
          <p:cNvSpPr/>
          <p:nvPr/>
        </p:nvSpPr>
        <p:spPr>
          <a:xfrm>
            <a:off x="-1030" y="0"/>
            <a:ext cx="9146100" cy="766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 name="Google Shape;111;p23"/>
          <p:cNvSpPr txBox="1"/>
          <p:nvPr>
            <p:ph type="ctrTitle"/>
          </p:nvPr>
        </p:nvSpPr>
        <p:spPr>
          <a:xfrm>
            <a:off x="444500" y="773621"/>
            <a:ext cx="8255100" cy="591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600"/>
              <a:buNone/>
              <a:defRPr b="0" i="0">
                <a:solidFill>
                  <a:schemeClr val="dk1"/>
                </a:solidFil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12" name="Google Shape;112;p2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8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13" name="Google Shape;113;p23"/>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p23"/>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 name="Google Shape;115;p23"/>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solidFill>
                <a:schemeClr val="dk2"/>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showMasterSp="0">
  <p:cSld name="Two Content">
    <p:bg>
      <p:bgPr>
        <a:solidFill>
          <a:schemeClr val="lt1"/>
        </a:solidFill>
      </p:bgPr>
    </p:bg>
    <p:spTree>
      <p:nvGrpSpPr>
        <p:cNvPr id="116" name="Shape 116"/>
        <p:cNvGrpSpPr/>
        <p:nvPr/>
      </p:nvGrpSpPr>
      <p:grpSpPr>
        <a:xfrm>
          <a:off x="0" y="0"/>
          <a:ext cx="0" cy="0"/>
          <a:chOff x="0" y="0"/>
          <a:chExt cx="0" cy="0"/>
        </a:xfrm>
      </p:grpSpPr>
      <p:sp>
        <p:nvSpPr>
          <p:cNvPr id="117" name="Google Shape;117;p24"/>
          <p:cNvSpPr/>
          <p:nvPr/>
        </p:nvSpPr>
        <p:spPr>
          <a:xfrm>
            <a:off x="0" y="0"/>
            <a:ext cx="91440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 name="Google Shape;118;p24"/>
          <p:cNvSpPr/>
          <p:nvPr/>
        </p:nvSpPr>
        <p:spPr>
          <a:xfrm>
            <a:off x="0" y="559"/>
            <a:ext cx="9144000" cy="770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 name="Google Shape;119;p24"/>
          <p:cNvSpPr/>
          <p:nvPr/>
        </p:nvSpPr>
        <p:spPr>
          <a:xfrm>
            <a:off x="4400007" y="0"/>
            <a:ext cx="4743900" cy="450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0" name="Google Shape;120;p24"/>
          <p:cNvSpPr/>
          <p:nvPr/>
        </p:nvSpPr>
        <p:spPr>
          <a:xfrm>
            <a:off x="-1030" y="0"/>
            <a:ext cx="9146100" cy="766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 name="Google Shape;121;p24"/>
          <p:cNvSpPr txBox="1"/>
          <p:nvPr>
            <p:ph type="title"/>
          </p:nvPr>
        </p:nvSpPr>
        <p:spPr>
          <a:xfrm>
            <a:off x="444500" y="773621"/>
            <a:ext cx="2208000" cy="591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600"/>
              <a:buNone/>
              <a:defRPr b="0" i="0" sz="5000">
                <a:solidFill>
                  <a:srgbClr val="04607A"/>
                </a:solidFill>
                <a:latin typeface="Arial"/>
                <a:ea typeface="Arial"/>
                <a:cs typeface="Arial"/>
                <a:sym typeface="Aria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22" name="Google Shape;122;p24"/>
          <p:cNvSpPr txBox="1"/>
          <p:nvPr>
            <p:ph idx="1" type="body"/>
          </p:nvPr>
        </p:nvSpPr>
        <p:spPr>
          <a:xfrm>
            <a:off x="459740" y="1320281"/>
            <a:ext cx="4031100" cy="26826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SzPts val="1800"/>
              <a:buNone/>
              <a:defRPr b="0" i="0" sz="2600">
                <a:solidFill>
                  <a:srgbClr val="54A839"/>
                </a:solidFill>
                <a:latin typeface="Times New Roman"/>
                <a:ea typeface="Times New Roman"/>
                <a:cs typeface="Times New Roman"/>
                <a:sym typeface="Times New Roman"/>
              </a:defRPr>
            </a:lvl1pPr>
            <a:lvl2pPr indent="-228600" lvl="1" marL="914400" algn="l">
              <a:lnSpc>
                <a:spcPct val="115000"/>
              </a:lnSpc>
              <a:spcBef>
                <a:spcPts val="1600"/>
              </a:spcBef>
              <a:spcAft>
                <a:spcPts val="0"/>
              </a:spcAft>
              <a:buSzPts val="1400"/>
              <a:buNone/>
              <a:defRPr/>
            </a:lvl2pPr>
            <a:lvl3pPr indent="-228600" lvl="2" marL="1371600" algn="l">
              <a:lnSpc>
                <a:spcPct val="115000"/>
              </a:lnSpc>
              <a:spcBef>
                <a:spcPts val="1600"/>
              </a:spcBef>
              <a:spcAft>
                <a:spcPts val="0"/>
              </a:spcAft>
              <a:buSzPts val="1400"/>
              <a:buNone/>
              <a:defRPr/>
            </a:lvl3pPr>
            <a:lvl4pPr indent="-228600" lvl="3" marL="1828800" algn="l">
              <a:lnSpc>
                <a:spcPct val="115000"/>
              </a:lnSpc>
              <a:spcBef>
                <a:spcPts val="1600"/>
              </a:spcBef>
              <a:spcAft>
                <a:spcPts val="0"/>
              </a:spcAft>
              <a:buSzPts val="1400"/>
              <a:buNone/>
              <a:defRPr/>
            </a:lvl4pPr>
            <a:lvl5pPr indent="-228600" lvl="4" marL="2286000" algn="l">
              <a:lnSpc>
                <a:spcPct val="115000"/>
              </a:lnSpc>
              <a:spcBef>
                <a:spcPts val="1600"/>
              </a:spcBef>
              <a:spcAft>
                <a:spcPts val="0"/>
              </a:spcAft>
              <a:buSzPts val="1400"/>
              <a:buNone/>
              <a:defRPr/>
            </a:lvl5pPr>
            <a:lvl6pPr indent="-228600" lvl="5" marL="2743200" algn="l">
              <a:lnSpc>
                <a:spcPct val="115000"/>
              </a:lnSpc>
              <a:spcBef>
                <a:spcPts val="1600"/>
              </a:spcBef>
              <a:spcAft>
                <a:spcPts val="0"/>
              </a:spcAft>
              <a:buSzPts val="1400"/>
              <a:buNone/>
              <a:defRPr/>
            </a:lvl6pPr>
            <a:lvl7pPr indent="-228600" lvl="6" marL="3200400" algn="l">
              <a:lnSpc>
                <a:spcPct val="115000"/>
              </a:lnSpc>
              <a:spcBef>
                <a:spcPts val="1600"/>
              </a:spcBef>
              <a:spcAft>
                <a:spcPts val="0"/>
              </a:spcAft>
              <a:buSzPts val="1400"/>
              <a:buNone/>
              <a:defRPr/>
            </a:lvl7pPr>
            <a:lvl8pPr indent="-228600" lvl="7" marL="3657600" algn="l">
              <a:lnSpc>
                <a:spcPct val="115000"/>
              </a:lnSpc>
              <a:spcBef>
                <a:spcPts val="1600"/>
              </a:spcBef>
              <a:spcAft>
                <a:spcPts val="0"/>
              </a:spcAft>
              <a:buSzPts val="1400"/>
              <a:buNone/>
              <a:defRPr/>
            </a:lvl8pPr>
            <a:lvl9pPr indent="-228600" lvl="8" marL="4114800" algn="l">
              <a:lnSpc>
                <a:spcPct val="115000"/>
              </a:lnSpc>
              <a:spcBef>
                <a:spcPts val="1600"/>
              </a:spcBef>
              <a:spcAft>
                <a:spcPts val="1600"/>
              </a:spcAft>
              <a:buSzPts val="1400"/>
              <a:buNone/>
              <a:defRPr/>
            </a:lvl9pPr>
          </a:lstStyle>
          <a:p/>
        </p:txBody>
      </p:sp>
      <p:sp>
        <p:nvSpPr>
          <p:cNvPr id="123" name="Google Shape;123;p24"/>
          <p:cNvSpPr txBox="1"/>
          <p:nvPr>
            <p:ph idx="2" type="body"/>
          </p:nvPr>
        </p:nvSpPr>
        <p:spPr>
          <a:xfrm>
            <a:off x="4709160" y="1183005"/>
            <a:ext cx="3977700" cy="33948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SzPts val="1800"/>
              <a:buNone/>
              <a:defRPr/>
            </a:lvl1pPr>
            <a:lvl2pPr indent="-228600" lvl="1" marL="914400" algn="l">
              <a:lnSpc>
                <a:spcPct val="115000"/>
              </a:lnSpc>
              <a:spcBef>
                <a:spcPts val="1600"/>
              </a:spcBef>
              <a:spcAft>
                <a:spcPts val="0"/>
              </a:spcAft>
              <a:buSzPts val="1400"/>
              <a:buNone/>
              <a:defRPr/>
            </a:lvl2pPr>
            <a:lvl3pPr indent="-228600" lvl="2" marL="1371600" algn="l">
              <a:lnSpc>
                <a:spcPct val="115000"/>
              </a:lnSpc>
              <a:spcBef>
                <a:spcPts val="1600"/>
              </a:spcBef>
              <a:spcAft>
                <a:spcPts val="0"/>
              </a:spcAft>
              <a:buSzPts val="1400"/>
              <a:buNone/>
              <a:defRPr/>
            </a:lvl3pPr>
            <a:lvl4pPr indent="-228600" lvl="3" marL="1828800" algn="l">
              <a:lnSpc>
                <a:spcPct val="115000"/>
              </a:lnSpc>
              <a:spcBef>
                <a:spcPts val="1600"/>
              </a:spcBef>
              <a:spcAft>
                <a:spcPts val="0"/>
              </a:spcAft>
              <a:buSzPts val="1400"/>
              <a:buNone/>
              <a:defRPr/>
            </a:lvl4pPr>
            <a:lvl5pPr indent="-228600" lvl="4" marL="2286000" algn="l">
              <a:lnSpc>
                <a:spcPct val="115000"/>
              </a:lnSpc>
              <a:spcBef>
                <a:spcPts val="1600"/>
              </a:spcBef>
              <a:spcAft>
                <a:spcPts val="0"/>
              </a:spcAft>
              <a:buSzPts val="1400"/>
              <a:buNone/>
              <a:defRPr/>
            </a:lvl5pPr>
            <a:lvl6pPr indent="-228600" lvl="5" marL="2743200" algn="l">
              <a:lnSpc>
                <a:spcPct val="115000"/>
              </a:lnSpc>
              <a:spcBef>
                <a:spcPts val="1600"/>
              </a:spcBef>
              <a:spcAft>
                <a:spcPts val="0"/>
              </a:spcAft>
              <a:buSzPts val="1400"/>
              <a:buNone/>
              <a:defRPr/>
            </a:lvl6pPr>
            <a:lvl7pPr indent="-228600" lvl="6" marL="3200400" algn="l">
              <a:lnSpc>
                <a:spcPct val="115000"/>
              </a:lnSpc>
              <a:spcBef>
                <a:spcPts val="1600"/>
              </a:spcBef>
              <a:spcAft>
                <a:spcPts val="0"/>
              </a:spcAft>
              <a:buSzPts val="1400"/>
              <a:buNone/>
              <a:defRPr/>
            </a:lvl7pPr>
            <a:lvl8pPr indent="-228600" lvl="7" marL="3657600" algn="l">
              <a:lnSpc>
                <a:spcPct val="115000"/>
              </a:lnSpc>
              <a:spcBef>
                <a:spcPts val="1600"/>
              </a:spcBef>
              <a:spcAft>
                <a:spcPts val="0"/>
              </a:spcAft>
              <a:buSzPts val="1400"/>
              <a:buNone/>
              <a:defRPr/>
            </a:lvl8pPr>
            <a:lvl9pPr indent="-228600" lvl="8" marL="4114800" algn="l">
              <a:lnSpc>
                <a:spcPct val="115000"/>
              </a:lnSpc>
              <a:spcBef>
                <a:spcPts val="1600"/>
              </a:spcBef>
              <a:spcAft>
                <a:spcPts val="1600"/>
              </a:spcAft>
              <a:buSzPts val="1400"/>
              <a:buNone/>
              <a:defRPr/>
            </a:lvl9pPr>
          </a:lstStyle>
          <a:p/>
        </p:txBody>
      </p:sp>
      <p:sp>
        <p:nvSpPr>
          <p:cNvPr id="124" name="Google Shape;124;p24"/>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 name="Google Shape;125;p24"/>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24"/>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solidFill>
                <a:schemeClr val="dk2"/>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27" name="Shape 127"/>
        <p:cNvGrpSpPr/>
        <p:nvPr/>
      </p:nvGrpSpPr>
      <p:grpSpPr>
        <a:xfrm>
          <a:off x="0" y="0"/>
          <a:ext cx="0" cy="0"/>
          <a:chOff x="0" y="0"/>
          <a:chExt cx="0" cy="0"/>
        </a:xfrm>
      </p:grpSpPr>
      <p:sp>
        <p:nvSpPr>
          <p:cNvPr id="128" name="Google Shape;128;p25"/>
          <p:cNvSpPr txBox="1"/>
          <p:nvPr>
            <p:ph type="title"/>
          </p:nvPr>
        </p:nvSpPr>
        <p:spPr>
          <a:xfrm>
            <a:off x="444500" y="773621"/>
            <a:ext cx="2208000" cy="591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600"/>
              <a:buNone/>
              <a:defRPr b="0" i="0" sz="5000">
                <a:solidFill>
                  <a:srgbClr val="04607A"/>
                </a:solidFill>
                <a:latin typeface="Arial"/>
                <a:ea typeface="Arial"/>
                <a:cs typeface="Arial"/>
                <a:sym typeface="Aria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29" name="Google Shape;129;p25"/>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 name="Google Shape;130;p25"/>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25"/>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solidFill>
                <a:schemeClr val="dk2"/>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2" name="Shape 132"/>
        <p:cNvGrpSpPr/>
        <p:nvPr/>
      </p:nvGrpSpPr>
      <p:grpSpPr>
        <a:xfrm>
          <a:off x="0" y="0"/>
          <a:ext cx="0" cy="0"/>
          <a:chOff x="0" y="0"/>
          <a:chExt cx="0" cy="0"/>
        </a:xfrm>
      </p:grpSpPr>
      <p:cxnSp>
        <p:nvCxnSpPr>
          <p:cNvPr id="133" name="Google Shape;133;p26"/>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34" name="Google Shape;134;p26"/>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35" name="Google Shape;135;p26"/>
          <p:cNvGrpSpPr/>
          <p:nvPr/>
        </p:nvGrpSpPr>
        <p:grpSpPr>
          <a:xfrm>
            <a:off x="1004144" y="1022025"/>
            <a:ext cx="7136669" cy="152400"/>
            <a:chOff x="1346429" y="1011300"/>
            <a:chExt cx="6452100" cy="152400"/>
          </a:xfrm>
        </p:grpSpPr>
        <p:cxnSp>
          <p:nvCxnSpPr>
            <p:cNvPr id="136" name="Google Shape;136;p26"/>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37" name="Google Shape;137;p26"/>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38" name="Google Shape;138;p26"/>
          <p:cNvGrpSpPr/>
          <p:nvPr/>
        </p:nvGrpSpPr>
        <p:grpSpPr>
          <a:xfrm>
            <a:off x="1004151" y="3969100"/>
            <a:ext cx="7136669" cy="152400"/>
            <a:chOff x="1346435" y="3969088"/>
            <a:chExt cx="6452100" cy="152400"/>
          </a:xfrm>
        </p:grpSpPr>
        <p:cxnSp>
          <p:nvCxnSpPr>
            <p:cNvPr id="139" name="Google Shape;139;p26"/>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0" name="Google Shape;140;p26"/>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41" name="Google Shape;141;p26"/>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42" name="Google Shape;142;p26"/>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3" name="Google Shape;14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4" name="Shape 144"/>
        <p:cNvGrpSpPr/>
        <p:nvPr/>
      </p:nvGrpSpPr>
      <p:grpSpPr>
        <a:xfrm>
          <a:off x="0" y="0"/>
          <a:ext cx="0" cy="0"/>
          <a:chOff x="0" y="0"/>
          <a:chExt cx="0" cy="0"/>
        </a:xfrm>
      </p:grpSpPr>
      <p:sp>
        <p:nvSpPr>
          <p:cNvPr id="145" name="Google Shape;145;p27"/>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7"/>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47" name="Google Shape;14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8" name="Shape 148"/>
        <p:cNvGrpSpPr/>
        <p:nvPr/>
      </p:nvGrpSpPr>
      <p:grpSpPr>
        <a:xfrm>
          <a:off x="0" y="0"/>
          <a:ext cx="0" cy="0"/>
          <a:chOff x="0" y="0"/>
          <a:chExt cx="0" cy="0"/>
        </a:xfrm>
      </p:grpSpPr>
      <p:sp>
        <p:nvSpPr>
          <p:cNvPr id="149" name="Google Shape;149;p28"/>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51" name="Google Shape;151;p2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52" name="Google Shape;152;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53" name="Shape 153"/>
        <p:cNvGrpSpPr/>
        <p:nvPr/>
      </p:nvGrpSpPr>
      <p:grpSpPr>
        <a:xfrm>
          <a:off x="0" y="0"/>
          <a:ext cx="0" cy="0"/>
          <a:chOff x="0" y="0"/>
          <a:chExt cx="0" cy="0"/>
        </a:xfrm>
      </p:grpSpPr>
      <p:sp>
        <p:nvSpPr>
          <p:cNvPr id="154" name="Google Shape;154;p2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55" name="Google Shape;155;p29"/>
          <p:cNvSpPr txBox="1"/>
          <p:nvPr>
            <p:ph idx="1" type="body"/>
          </p:nvPr>
        </p:nvSpPr>
        <p:spPr>
          <a:xfrm>
            <a:off x="311700" y="1266175"/>
            <a:ext cx="3999900" cy="33027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56" name="Google Shape;156;p29"/>
          <p:cNvSpPr txBox="1"/>
          <p:nvPr>
            <p:ph idx="2" type="body"/>
          </p:nvPr>
        </p:nvSpPr>
        <p:spPr>
          <a:xfrm>
            <a:off x="4832400" y="1266175"/>
            <a:ext cx="3999900" cy="33027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57" name="Google Shape;15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8" name="Shape 158"/>
        <p:cNvGrpSpPr/>
        <p:nvPr/>
      </p:nvGrpSpPr>
      <p:grpSpPr>
        <a:xfrm>
          <a:off x="0" y="0"/>
          <a:ext cx="0" cy="0"/>
          <a:chOff x="0" y="0"/>
          <a:chExt cx="0" cy="0"/>
        </a:xfrm>
      </p:grpSpPr>
      <p:sp>
        <p:nvSpPr>
          <p:cNvPr id="159" name="Google Shape;159;p3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60" name="Google Shape;16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61" name="Shape 161"/>
        <p:cNvGrpSpPr/>
        <p:nvPr/>
      </p:nvGrpSpPr>
      <p:grpSpPr>
        <a:xfrm>
          <a:off x="0" y="0"/>
          <a:ext cx="0" cy="0"/>
          <a:chOff x="0" y="0"/>
          <a:chExt cx="0" cy="0"/>
        </a:xfrm>
      </p:grpSpPr>
      <p:sp>
        <p:nvSpPr>
          <p:cNvPr id="162" name="Google Shape;162;p3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63" name="Google Shape;163;p3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64" name="Google Shape;16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165" name="Shape 165"/>
        <p:cNvGrpSpPr/>
        <p:nvPr/>
      </p:nvGrpSpPr>
      <p:grpSpPr>
        <a:xfrm>
          <a:off x="0" y="0"/>
          <a:ext cx="0" cy="0"/>
          <a:chOff x="0" y="0"/>
          <a:chExt cx="0" cy="0"/>
        </a:xfrm>
      </p:grpSpPr>
      <p:sp>
        <p:nvSpPr>
          <p:cNvPr id="166" name="Google Shape;166;p32"/>
          <p:cNvSpPr txBox="1"/>
          <p:nvPr>
            <p:ph type="title"/>
          </p:nvPr>
        </p:nvSpPr>
        <p:spPr>
          <a:xfrm>
            <a:off x="490250" y="526350"/>
            <a:ext cx="56136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5400"/>
              <a:buNone/>
              <a:defRPr b="0" sz="5400">
                <a:solidFill>
                  <a:schemeClr val="dk2"/>
                </a:solidFill>
              </a:defRPr>
            </a:lvl1pPr>
            <a:lvl2pPr lvl="1" algn="l">
              <a:lnSpc>
                <a:spcPct val="100000"/>
              </a:lnSpc>
              <a:spcBef>
                <a:spcPts val="0"/>
              </a:spcBef>
              <a:spcAft>
                <a:spcPts val="0"/>
              </a:spcAft>
              <a:buClr>
                <a:schemeClr val="dk2"/>
              </a:buClr>
              <a:buSzPts val="5400"/>
              <a:buNone/>
              <a:defRPr b="0" sz="5400">
                <a:solidFill>
                  <a:schemeClr val="dk2"/>
                </a:solidFill>
              </a:defRPr>
            </a:lvl2pPr>
            <a:lvl3pPr lvl="2" algn="l">
              <a:lnSpc>
                <a:spcPct val="100000"/>
              </a:lnSpc>
              <a:spcBef>
                <a:spcPts val="0"/>
              </a:spcBef>
              <a:spcAft>
                <a:spcPts val="0"/>
              </a:spcAft>
              <a:buClr>
                <a:schemeClr val="dk2"/>
              </a:buClr>
              <a:buSzPts val="5400"/>
              <a:buNone/>
              <a:defRPr b="0" sz="5400">
                <a:solidFill>
                  <a:schemeClr val="dk2"/>
                </a:solidFill>
              </a:defRPr>
            </a:lvl3pPr>
            <a:lvl4pPr lvl="3" algn="l">
              <a:lnSpc>
                <a:spcPct val="100000"/>
              </a:lnSpc>
              <a:spcBef>
                <a:spcPts val="0"/>
              </a:spcBef>
              <a:spcAft>
                <a:spcPts val="0"/>
              </a:spcAft>
              <a:buClr>
                <a:schemeClr val="dk2"/>
              </a:buClr>
              <a:buSzPts val="5400"/>
              <a:buNone/>
              <a:defRPr b="0" sz="5400">
                <a:solidFill>
                  <a:schemeClr val="dk2"/>
                </a:solidFill>
              </a:defRPr>
            </a:lvl4pPr>
            <a:lvl5pPr lvl="4" algn="l">
              <a:lnSpc>
                <a:spcPct val="100000"/>
              </a:lnSpc>
              <a:spcBef>
                <a:spcPts val="0"/>
              </a:spcBef>
              <a:spcAft>
                <a:spcPts val="0"/>
              </a:spcAft>
              <a:buClr>
                <a:schemeClr val="dk2"/>
              </a:buClr>
              <a:buSzPts val="5400"/>
              <a:buNone/>
              <a:defRPr b="0" sz="5400">
                <a:solidFill>
                  <a:schemeClr val="dk2"/>
                </a:solidFill>
              </a:defRPr>
            </a:lvl5pPr>
            <a:lvl6pPr lvl="5" algn="l">
              <a:lnSpc>
                <a:spcPct val="100000"/>
              </a:lnSpc>
              <a:spcBef>
                <a:spcPts val="0"/>
              </a:spcBef>
              <a:spcAft>
                <a:spcPts val="0"/>
              </a:spcAft>
              <a:buClr>
                <a:schemeClr val="dk2"/>
              </a:buClr>
              <a:buSzPts val="5400"/>
              <a:buNone/>
              <a:defRPr b="0" sz="5400">
                <a:solidFill>
                  <a:schemeClr val="dk2"/>
                </a:solidFill>
              </a:defRPr>
            </a:lvl6pPr>
            <a:lvl7pPr lvl="6" algn="l">
              <a:lnSpc>
                <a:spcPct val="100000"/>
              </a:lnSpc>
              <a:spcBef>
                <a:spcPts val="0"/>
              </a:spcBef>
              <a:spcAft>
                <a:spcPts val="0"/>
              </a:spcAft>
              <a:buClr>
                <a:schemeClr val="dk2"/>
              </a:buClr>
              <a:buSzPts val="5400"/>
              <a:buNone/>
              <a:defRPr b="0" sz="5400">
                <a:solidFill>
                  <a:schemeClr val="dk2"/>
                </a:solidFill>
              </a:defRPr>
            </a:lvl7pPr>
            <a:lvl8pPr lvl="7" algn="l">
              <a:lnSpc>
                <a:spcPct val="100000"/>
              </a:lnSpc>
              <a:spcBef>
                <a:spcPts val="0"/>
              </a:spcBef>
              <a:spcAft>
                <a:spcPts val="0"/>
              </a:spcAft>
              <a:buClr>
                <a:schemeClr val="dk2"/>
              </a:buClr>
              <a:buSzPts val="5400"/>
              <a:buNone/>
              <a:defRPr b="0" sz="5400">
                <a:solidFill>
                  <a:schemeClr val="dk2"/>
                </a:solidFill>
              </a:defRPr>
            </a:lvl8pPr>
            <a:lvl9pPr lvl="8" algn="l">
              <a:lnSpc>
                <a:spcPct val="100000"/>
              </a:lnSpc>
              <a:spcBef>
                <a:spcPts val="0"/>
              </a:spcBef>
              <a:spcAft>
                <a:spcPts val="0"/>
              </a:spcAft>
              <a:buClr>
                <a:schemeClr val="dk2"/>
              </a:buClr>
              <a:buSzPts val="5400"/>
              <a:buNone/>
              <a:defRPr b="0" sz="5400">
                <a:solidFill>
                  <a:schemeClr val="dk2"/>
                </a:solidFill>
              </a:defRPr>
            </a:lvl9pPr>
          </a:lstStyle>
          <a:p/>
        </p:txBody>
      </p:sp>
      <p:sp>
        <p:nvSpPr>
          <p:cNvPr id="167" name="Google Shape;167;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8" name="Shape 168"/>
        <p:cNvGrpSpPr/>
        <p:nvPr/>
      </p:nvGrpSpPr>
      <p:grpSpPr>
        <a:xfrm>
          <a:off x="0" y="0"/>
          <a:ext cx="0" cy="0"/>
          <a:chOff x="0" y="0"/>
          <a:chExt cx="0" cy="0"/>
        </a:xfrm>
      </p:grpSpPr>
      <p:sp>
        <p:nvSpPr>
          <p:cNvPr id="169" name="Google Shape;169;p33"/>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0" name="Google Shape;170;p3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71" name="Google Shape;171;p33"/>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72" name="Google Shape;172;p33"/>
          <p:cNvSpPr txBox="1"/>
          <p:nvPr>
            <p:ph idx="1" type="subTitle"/>
          </p:nvPr>
        </p:nvSpPr>
        <p:spPr>
          <a:xfrm>
            <a:off x="265500" y="27268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3" name="Google Shape;173;p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174" name="Google Shape;17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5" name="Shape 175"/>
        <p:cNvGrpSpPr/>
        <p:nvPr/>
      </p:nvGrpSpPr>
      <p:grpSpPr>
        <a:xfrm>
          <a:off x="0" y="0"/>
          <a:ext cx="0" cy="0"/>
          <a:chOff x="0" y="0"/>
          <a:chExt cx="0" cy="0"/>
        </a:xfrm>
      </p:grpSpPr>
      <p:sp>
        <p:nvSpPr>
          <p:cNvPr id="176" name="Google Shape;176;p34"/>
          <p:cNvSpPr txBox="1"/>
          <p:nvPr>
            <p:ph idx="1" type="body"/>
          </p:nvPr>
        </p:nvSpPr>
        <p:spPr>
          <a:xfrm>
            <a:off x="311700" y="42307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177" name="Google Shape;17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78" name="Shape 178"/>
        <p:cNvGrpSpPr/>
        <p:nvPr/>
      </p:nvGrpSpPr>
      <p:grpSpPr>
        <a:xfrm>
          <a:off x="0" y="0"/>
          <a:ext cx="0" cy="0"/>
          <a:chOff x="0" y="0"/>
          <a:chExt cx="0" cy="0"/>
        </a:xfrm>
      </p:grpSpPr>
      <p:sp>
        <p:nvSpPr>
          <p:cNvPr id="179" name="Google Shape;179;p35"/>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5"/>
          <p:cNvSpPr txBox="1"/>
          <p:nvPr>
            <p:ph hasCustomPrompt="1" type="title"/>
          </p:nvPr>
        </p:nvSpPr>
        <p:spPr>
          <a:xfrm>
            <a:off x="311700" y="1304850"/>
            <a:ext cx="8520600" cy="15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lnSpc>
                <a:spcPct val="100000"/>
              </a:lnSpc>
              <a:spcBef>
                <a:spcPts val="0"/>
              </a:spcBef>
              <a:spcAft>
                <a:spcPts val="0"/>
              </a:spcAft>
              <a:buClr>
                <a:schemeClr val="accent3"/>
              </a:buClr>
              <a:buSzPts val="13000"/>
              <a:buNone/>
              <a:defRPr sz="13000">
                <a:solidFill>
                  <a:schemeClr val="accent3"/>
                </a:solidFill>
              </a:defRPr>
            </a:lvl2pPr>
            <a:lvl3pPr lvl="2" algn="ctr">
              <a:lnSpc>
                <a:spcPct val="100000"/>
              </a:lnSpc>
              <a:spcBef>
                <a:spcPts val="0"/>
              </a:spcBef>
              <a:spcAft>
                <a:spcPts val="0"/>
              </a:spcAft>
              <a:buClr>
                <a:schemeClr val="accent3"/>
              </a:buClr>
              <a:buSzPts val="13000"/>
              <a:buNone/>
              <a:defRPr sz="13000">
                <a:solidFill>
                  <a:schemeClr val="accent3"/>
                </a:solidFill>
              </a:defRPr>
            </a:lvl3pPr>
            <a:lvl4pPr lvl="3" algn="ctr">
              <a:lnSpc>
                <a:spcPct val="100000"/>
              </a:lnSpc>
              <a:spcBef>
                <a:spcPts val="0"/>
              </a:spcBef>
              <a:spcAft>
                <a:spcPts val="0"/>
              </a:spcAft>
              <a:buClr>
                <a:schemeClr val="accent3"/>
              </a:buClr>
              <a:buSzPts val="13000"/>
              <a:buNone/>
              <a:defRPr sz="13000">
                <a:solidFill>
                  <a:schemeClr val="accent3"/>
                </a:solidFill>
              </a:defRPr>
            </a:lvl4pPr>
            <a:lvl5pPr lvl="4" algn="ctr">
              <a:lnSpc>
                <a:spcPct val="100000"/>
              </a:lnSpc>
              <a:spcBef>
                <a:spcPts val="0"/>
              </a:spcBef>
              <a:spcAft>
                <a:spcPts val="0"/>
              </a:spcAft>
              <a:buClr>
                <a:schemeClr val="accent3"/>
              </a:buClr>
              <a:buSzPts val="13000"/>
              <a:buNone/>
              <a:defRPr sz="13000">
                <a:solidFill>
                  <a:schemeClr val="accent3"/>
                </a:solidFill>
              </a:defRPr>
            </a:lvl5pPr>
            <a:lvl6pPr lvl="5" algn="ctr">
              <a:lnSpc>
                <a:spcPct val="100000"/>
              </a:lnSpc>
              <a:spcBef>
                <a:spcPts val="0"/>
              </a:spcBef>
              <a:spcAft>
                <a:spcPts val="0"/>
              </a:spcAft>
              <a:buClr>
                <a:schemeClr val="accent3"/>
              </a:buClr>
              <a:buSzPts val="13000"/>
              <a:buNone/>
              <a:defRPr sz="13000">
                <a:solidFill>
                  <a:schemeClr val="accent3"/>
                </a:solidFill>
              </a:defRPr>
            </a:lvl6pPr>
            <a:lvl7pPr lvl="6" algn="ctr">
              <a:lnSpc>
                <a:spcPct val="100000"/>
              </a:lnSpc>
              <a:spcBef>
                <a:spcPts val="0"/>
              </a:spcBef>
              <a:spcAft>
                <a:spcPts val="0"/>
              </a:spcAft>
              <a:buClr>
                <a:schemeClr val="accent3"/>
              </a:buClr>
              <a:buSzPts val="13000"/>
              <a:buNone/>
              <a:defRPr sz="13000">
                <a:solidFill>
                  <a:schemeClr val="accent3"/>
                </a:solidFill>
              </a:defRPr>
            </a:lvl7pPr>
            <a:lvl8pPr lvl="7" algn="ctr">
              <a:lnSpc>
                <a:spcPct val="100000"/>
              </a:lnSpc>
              <a:spcBef>
                <a:spcPts val="0"/>
              </a:spcBef>
              <a:spcAft>
                <a:spcPts val="0"/>
              </a:spcAft>
              <a:buClr>
                <a:schemeClr val="accent3"/>
              </a:buClr>
              <a:buSzPts val="13000"/>
              <a:buNone/>
              <a:defRPr sz="13000">
                <a:solidFill>
                  <a:schemeClr val="accent3"/>
                </a:solidFill>
              </a:defRPr>
            </a:lvl8pPr>
            <a:lvl9pPr lvl="8" algn="ctr">
              <a:lnSpc>
                <a:spcPct val="100000"/>
              </a:lnSpc>
              <a:spcBef>
                <a:spcPts val="0"/>
              </a:spcBef>
              <a:spcAft>
                <a:spcPts val="0"/>
              </a:spcAft>
              <a:buClr>
                <a:schemeClr val="accent3"/>
              </a:buClr>
              <a:buSzPts val="13000"/>
              <a:buNone/>
              <a:defRPr sz="13000">
                <a:solidFill>
                  <a:schemeClr val="accent3"/>
                </a:solidFill>
              </a:defRPr>
            </a:lvl9pPr>
          </a:lstStyle>
          <a:p>
            <a:r>
              <a:t>xx%</a:t>
            </a:r>
          </a:p>
        </p:txBody>
      </p:sp>
      <p:sp>
        <p:nvSpPr>
          <p:cNvPr id="181" name="Google Shape;181;p35"/>
          <p:cNvSpPr txBox="1"/>
          <p:nvPr>
            <p:ph idx="1" type="body"/>
          </p:nvPr>
        </p:nvSpPr>
        <p:spPr>
          <a:xfrm>
            <a:off x="311700" y="2995650"/>
            <a:ext cx="85206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82" name="Google Shape;182;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theme" Target="../theme/theme2.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52" name="Google Shape;52;p13"/>
          <p:cNvSpPr txBox="1"/>
          <p:nvPr>
            <p:ph type="title"/>
          </p:nvPr>
        </p:nvSpPr>
        <p:spPr>
          <a:xfrm>
            <a:off x="3970877" y="432816"/>
            <a:ext cx="1201578" cy="43053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100"/>
              <a:buNone/>
              <a:defRPr b="0" i="0" sz="27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744397" y="851173"/>
            <a:ext cx="7564755" cy="3037046"/>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100"/>
              <a:buNone/>
              <a:defRPr b="0" i="0" sz="17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rtl="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rtl="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rtl="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rtl="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rtl="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rtl="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rtl="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54" name="Google Shape;54;p13"/>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1100"/>
              <a:buNone/>
              <a:defRPr sz="1400">
                <a:solidFill>
                  <a:srgbClr val="888888"/>
                </a:solidFill>
              </a:defRPr>
            </a:lvl1pPr>
            <a:lvl2pPr lvl="1" marR="0" rtl="0" algn="l">
              <a:spcBef>
                <a:spcPts val="0"/>
              </a:spcBef>
              <a:spcAft>
                <a:spcPts val="0"/>
              </a:spcAft>
              <a:buSzPts val="1100"/>
              <a:buNone/>
              <a:defRPr b="0" i="0" sz="1400" u="none" cap="none" strike="noStrike"/>
            </a:lvl2pPr>
            <a:lvl3pPr lvl="2" marR="0" rtl="0" algn="l">
              <a:spcBef>
                <a:spcPts val="0"/>
              </a:spcBef>
              <a:spcAft>
                <a:spcPts val="0"/>
              </a:spcAft>
              <a:buSzPts val="1100"/>
              <a:buNone/>
              <a:defRPr b="0" i="0" sz="1400" u="none" cap="none" strike="noStrike"/>
            </a:lvl3pPr>
            <a:lvl4pPr lvl="3" marR="0" rtl="0" algn="l">
              <a:spcBef>
                <a:spcPts val="0"/>
              </a:spcBef>
              <a:spcAft>
                <a:spcPts val="0"/>
              </a:spcAft>
              <a:buSzPts val="1100"/>
              <a:buNone/>
              <a:defRPr b="0" i="0" sz="1400" u="none" cap="none" strike="noStrike"/>
            </a:lvl4pPr>
            <a:lvl5pPr lvl="4" marR="0" rtl="0" algn="l">
              <a:spcBef>
                <a:spcPts val="0"/>
              </a:spcBef>
              <a:spcAft>
                <a:spcPts val="0"/>
              </a:spcAft>
              <a:buSzPts val="1100"/>
              <a:buNone/>
              <a:defRPr b="0" i="0" sz="1400" u="none" cap="none" strike="noStrike"/>
            </a:lvl5pPr>
            <a:lvl6pPr lvl="5" marR="0" rtl="0" algn="l">
              <a:spcBef>
                <a:spcPts val="0"/>
              </a:spcBef>
              <a:spcAft>
                <a:spcPts val="0"/>
              </a:spcAft>
              <a:buSzPts val="1100"/>
              <a:buNone/>
              <a:defRPr b="0" i="0" sz="1400" u="none" cap="none" strike="noStrike"/>
            </a:lvl6pPr>
            <a:lvl7pPr lvl="6" marR="0" rtl="0" algn="l">
              <a:spcBef>
                <a:spcPts val="0"/>
              </a:spcBef>
              <a:spcAft>
                <a:spcPts val="0"/>
              </a:spcAft>
              <a:buSzPts val="1100"/>
              <a:buNone/>
              <a:defRPr b="0" i="0" sz="1400" u="none" cap="none" strike="noStrike"/>
            </a:lvl7pPr>
            <a:lvl8pPr lvl="7" marR="0" rtl="0" algn="l">
              <a:spcBef>
                <a:spcPts val="0"/>
              </a:spcBef>
              <a:spcAft>
                <a:spcPts val="0"/>
              </a:spcAft>
              <a:buSzPts val="1100"/>
              <a:buNone/>
              <a:defRPr b="0" i="0" sz="1400" u="none" cap="none" strike="noStrike"/>
            </a:lvl8pPr>
            <a:lvl9pPr lvl="8" marR="0" rtl="0" algn="l">
              <a:spcBef>
                <a:spcPts val="0"/>
              </a:spcBef>
              <a:spcAft>
                <a:spcPts val="0"/>
              </a:spcAft>
              <a:buSzPts val="1100"/>
              <a:buNone/>
              <a:defRPr b="0" i="0" sz="1400" u="none" cap="none" strike="noStrike"/>
            </a:lvl9pPr>
          </a:lstStyle>
          <a:p/>
        </p:txBody>
      </p:sp>
      <p:sp>
        <p:nvSpPr>
          <p:cNvPr id="55" name="Google Shape;55;p13"/>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100"/>
              <a:buNone/>
              <a:defRPr sz="1400">
                <a:solidFill>
                  <a:srgbClr val="888888"/>
                </a:solidFill>
              </a:defRPr>
            </a:lvl1pPr>
            <a:lvl2pPr lvl="1" marR="0" rtl="0" algn="l">
              <a:spcBef>
                <a:spcPts val="0"/>
              </a:spcBef>
              <a:spcAft>
                <a:spcPts val="0"/>
              </a:spcAft>
              <a:buSzPts val="1100"/>
              <a:buNone/>
              <a:defRPr b="0" i="0" sz="1400" u="none" cap="none" strike="noStrike"/>
            </a:lvl2pPr>
            <a:lvl3pPr lvl="2" marR="0" rtl="0" algn="l">
              <a:spcBef>
                <a:spcPts val="0"/>
              </a:spcBef>
              <a:spcAft>
                <a:spcPts val="0"/>
              </a:spcAft>
              <a:buSzPts val="1100"/>
              <a:buNone/>
              <a:defRPr b="0" i="0" sz="1400" u="none" cap="none" strike="noStrike"/>
            </a:lvl3pPr>
            <a:lvl4pPr lvl="3" marR="0" rtl="0" algn="l">
              <a:spcBef>
                <a:spcPts val="0"/>
              </a:spcBef>
              <a:spcAft>
                <a:spcPts val="0"/>
              </a:spcAft>
              <a:buSzPts val="1100"/>
              <a:buNone/>
              <a:defRPr b="0" i="0" sz="1400" u="none" cap="none" strike="noStrike"/>
            </a:lvl4pPr>
            <a:lvl5pPr lvl="4" marR="0" rtl="0" algn="l">
              <a:spcBef>
                <a:spcPts val="0"/>
              </a:spcBef>
              <a:spcAft>
                <a:spcPts val="0"/>
              </a:spcAft>
              <a:buSzPts val="1100"/>
              <a:buNone/>
              <a:defRPr b="0" i="0" sz="1400" u="none" cap="none" strike="noStrike"/>
            </a:lvl5pPr>
            <a:lvl6pPr lvl="5" marR="0" rtl="0" algn="l">
              <a:spcBef>
                <a:spcPts val="0"/>
              </a:spcBef>
              <a:spcAft>
                <a:spcPts val="0"/>
              </a:spcAft>
              <a:buSzPts val="1100"/>
              <a:buNone/>
              <a:defRPr b="0" i="0" sz="1400" u="none" cap="none" strike="noStrike"/>
            </a:lvl6pPr>
            <a:lvl7pPr lvl="6" marR="0" rtl="0" algn="l">
              <a:spcBef>
                <a:spcPts val="0"/>
              </a:spcBef>
              <a:spcAft>
                <a:spcPts val="0"/>
              </a:spcAft>
              <a:buSzPts val="1100"/>
              <a:buNone/>
              <a:defRPr b="0" i="0" sz="1400" u="none" cap="none" strike="noStrike"/>
            </a:lvl7pPr>
            <a:lvl8pPr lvl="7" marR="0" rtl="0" algn="l">
              <a:spcBef>
                <a:spcPts val="0"/>
              </a:spcBef>
              <a:spcAft>
                <a:spcPts val="0"/>
              </a:spcAft>
              <a:buSzPts val="1100"/>
              <a:buNone/>
              <a:defRPr b="0" i="0" sz="1400" u="none" cap="none" strike="noStrike"/>
            </a:lvl8pPr>
            <a:lvl9pPr lvl="8" marR="0" rtl="0" algn="l">
              <a:spcBef>
                <a:spcPts val="0"/>
              </a:spcBef>
              <a:spcAft>
                <a:spcPts val="0"/>
              </a:spcAft>
              <a:buSzPts val="1100"/>
              <a:buNone/>
              <a:defRPr b="0" i="0" sz="1400" u="none" cap="none" strike="noStrike"/>
            </a:lvl9pPr>
          </a:lstStyle>
          <a:p/>
        </p:txBody>
      </p:sp>
      <p:sp>
        <p:nvSpPr>
          <p:cNvPr id="56" name="Google Shape;56;p13"/>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sz="1400">
                <a:solidFill>
                  <a:srgbClr val="888888"/>
                </a:solidFill>
              </a:defRPr>
            </a:lvl1pPr>
            <a:lvl2pPr indent="0" lvl="1" marL="0" marR="0" rtl="0" algn="r">
              <a:spcBef>
                <a:spcPts val="0"/>
              </a:spcBef>
              <a:buNone/>
              <a:defRPr sz="1400">
                <a:solidFill>
                  <a:srgbClr val="888888"/>
                </a:solidFill>
              </a:defRPr>
            </a:lvl2pPr>
            <a:lvl3pPr indent="0" lvl="2" marL="0" marR="0" rtl="0" algn="r">
              <a:spcBef>
                <a:spcPts val="0"/>
              </a:spcBef>
              <a:buNone/>
              <a:defRPr sz="1400">
                <a:solidFill>
                  <a:srgbClr val="888888"/>
                </a:solidFill>
              </a:defRPr>
            </a:lvl3pPr>
            <a:lvl4pPr indent="0" lvl="3" marL="0" marR="0" rtl="0" algn="r">
              <a:spcBef>
                <a:spcPts val="0"/>
              </a:spcBef>
              <a:buNone/>
              <a:defRPr sz="1400">
                <a:solidFill>
                  <a:srgbClr val="888888"/>
                </a:solidFill>
              </a:defRPr>
            </a:lvl4pPr>
            <a:lvl5pPr indent="0" lvl="4" marL="0" marR="0" rtl="0" algn="r">
              <a:spcBef>
                <a:spcPts val="0"/>
              </a:spcBef>
              <a:buNone/>
              <a:defRPr sz="1400">
                <a:solidFill>
                  <a:srgbClr val="888888"/>
                </a:solidFill>
              </a:defRPr>
            </a:lvl5pPr>
            <a:lvl6pPr indent="0" lvl="5" marL="0" marR="0" rtl="0" algn="r">
              <a:spcBef>
                <a:spcPts val="0"/>
              </a:spcBef>
              <a:buNone/>
              <a:defRPr sz="1400">
                <a:solidFill>
                  <a:srgbClr val="888888"/>
                </a:solidFill>
              </a:defRPr>
            </a:lvl6pPr>
            <a:lvl7pPr indent="0" lvl="6" marL="0" marR="0" rtl="0" algn="r">
              <a:spcBef>
                <a:spcPts val="0"/>
              </a:spcBef>
              <a:buNone/>
              <a:defRPr sz="1400">
                <a:solidFill>
                  <a:srgbClr val="888888"/>
                </a:solidFill>
              </a:defRPr>
            </a:lvl7pPr>
            <a:lvl8pPr indent="0" lvl="7" marL="0" marR="0" rtl="0" algn="r">
              <a:spcBef>
                <a:spcPts val="0"/>
              </a:spcBef>
              <a:buNone/>
              <a:defRPr sz="1400">
                <a:solidFill>
                  <a:srgbClr val="888888"/>
                </a:solidFill>
              </a:defRPr>
            </a:lvl8pPr>
            <a:lvl9pPr indent="0" lvl="8" marL="0" marR="0" rtl="0"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en-GB"/>
              <a:t>‹#›</a:t>
            </a:fld>
            <a:endParaRPr sz="11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92" name="Google Shape;92;p1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93" name="Google Shape;9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39.png"/><Relationship Id="rId5" Type="http://schemas.openxmlformats.org/officeDocument/2006/relationships/image" Target="../media/image37.png"/><Relationship Id="rId6"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40.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image" Target="../media/image46.png"/><Relationship Id="rId5"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3.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6"/>
          <p:cNvSpPr txBox="1"/>
          <p:nvPr/>
        </p:nvSpPr>
        <p:spPr>
          <a:xfrm>
            <a:off x="1234350" y="1475700"/>
            <a:ext cx="6675300" cy="95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GB" sz="3500" u="none" cap="none" strike="noStrike">
                <a:solidFill>
                  <a:srgbClr val="000000"/>
                </a:solidFill>
                <a:latin typeface="Calibri"/>
                <a:ea typeface="Calibri"/>
                <a:cs typeface="Calibri"/>
                <a:sym typeface="Calibri"/>
              </a:rPr>
              <a:t>PRESENTATION ON BI</a:t>
            </a:r>
            <a:r>
              <a:rPr lang="en-GB" sz="3500">
                <a:latin typeface="Calibri"/>
                <a:ea typeface="Calibri"/>
                <a:cs typeface="Calibri"/>
                <a:sym typeface="Calibri"/>
              </a:rPr>
              <a:t>T MASKING,RED BLACK TREE, HEAPS</a:t>
            </a:r>
            <a:endParaRPr sz="3500">
              <a:latin typeface="Calibri"/>
              <a:ea typeface="Calibri"/>
              <a:cs typeface="Calibri"/>
              <a:sym typeface="Calibri"/>
            </a:endParaRPr>
          </a:p>
        </p:txBody>
      </p:sp>
      <p:sp>
        <p:nvSpPr>
          <p:cNvPr id="188" name="Google Shape;188;p36"/>
          <p:cNvSpPr txBox="1"/>
          <p:nvPr/>
        </p:nvSpPr>
        <p:spPr>
          <a:xfrm>
            <a:off x="1065750" y="182700"/>
            <a:ext cx="7012500" cy="74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300"/>
              <a:buFont typeface="Arial"/>
              <a:buNone/>
            </a:pPr>
            <a:r>
              <a:rPr b="1" i="1" lang="en-GB" sz="5300">
                <a:latin typeface="Calibri"/>
                <a:ea typeface="Calibri"/>
                <a:cs typeface="Calibri"/>
                <a:sym typeface="Calibri"/>
              </a:rPr>
              <a:t>I</a:t>
            </a:r>
            <a:r>
              <a:rPr b="1" i="1" lang="en-GB" sz="5200" u="none" cap="none" strike="noStrike">
                <a:solidFill>
                  <a:srgbClr val="000000"/>
                </a:solidFill>
                <a:latin typeface="Calibri"/>
                <a:ea typeface="Calibri"/>
                <a:cs typeface="Calibri"/>
                <a:sym typeface="Calibri"/>
              </a:rPr>
              <a:t>NTERNITY FOUNDATION</a:t>
            </a:r>
            <a:endParaRPr b="1" i="1" sz="5000" u="none" cap="none" strike="noStrike">
              <a:solidFill>
                <a:srgbClr val="000000"/>
              </a:solidFill>
              <a:latin typeface="Calibri"/>
              <a:ea typeface="Calibri"/>
              <a:cs typeface="Calibri"/>
              <a:sym typeface="Calibri"/>
            </a:endParaRPr>
          </a:p>
        </p:txBody>
      </p:sp>
      <p:sp>
        <p:nvSpPr>
          <p:cNvPr id="189" name="Google Shape;189;p36"/>
          <p:cNvSpPr txBox="1"/>
          <p:nvPr/>
        </p:nvSpPr>
        <p:spPr>
          <a:xfrm>
            <a:off x="252975" y="2894975"/>
            <a:ext cx="5241900" cy="196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b="1" i="0" lang="en-GB" sz="2300" u="none" cap="none" strike="noStrike">
                <a:solidFill>
                  <a:srgbClr val="000000"/>
                </a:solidFill>
                <a:latin typeface="Calibri"/>
                <a:ea typeface="Calibri"/>
                <a:cs typeface="Calibri"/>
                <a:sym typeface="Calibri"/>
              </a:rPr>
              <a:t>Presented by:</a:t>
            </a:r>
            <a:endParaRPr b="1" i="0" sz="2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b="0" i="0" lang="en-GB" sz="2300" u="none" cap="none" strike="noStrike">
                <a:solidFill>
                  <a:srgbClr val="000000"/>
                </a:solidFill>
                <a:latin typeface="Calibri"/>
                <a:ea typeface="Calibri"/>
                <a:cs typeface="Calibri"/>
                <a:sym typeface="Calibri"/>
              </a:rPr>
              <a:t>Lipika Chugh</a:t>
            </a:r>
            <a:endParaRPr b="0" i="0" sz="2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b="0" i="0" lang="en-GB" sz="2300" u="none" cap="none" strike="noStrike">
                <a:solidFill>
                  <a:srgbClr val="000000"/>
                </a:solidFill>
                <a:latin typeface="Calibri"/>
                <a:ea typeface="Calibri"/>
                <a:cs typeface="Calibri"/>
                <a:sym typeface="Calibri"/>
              </a:rPr>
              <a:t>Aman Goyal</a:t>
            </a:r>
            <a:endParaRPr b="0" i="0" sz="2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lang="en-GB" sz="2300">
                <a:latin typeface="Calibri"/>
                <a:ea typeface="Calibri"/>
                <a:cs typeface="Calibri"/>
                <a:sym typeface="Calibri"/>
              </a:rPr>
              <a:t>Akash Sharma</a:t>
            </a:r>
            <a:endParaRPr sz="23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lang="en-GB" sz="2300">
                <a:latin typeface="Calibri"/>
                <a:ea typeface="Calibri"/>
                <a:cs typeface="Calibri"/>
                <a:sym typeface="Calibri"/>
              </a:rPr>
              <a:t>Harshit Garg</a:t>
            </a:r>
            <a:endParaRPr sz="23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5"/>
          <p:cNvSpPr txBox="1"/>
          <p:nvPr>
            <p:ph type="title"/>
          </p:nvPr>
        </p:nvSpPr>
        <p:spPr>
          <a:xfrm>
            <a:off x="1884617" y="425958"/>
            <a:ext cx="5376862" cy="43053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a:latin typeface="Lucida Sans"/>
                <a:ea typeface="Lucida Sans"/>
                <a:cs typeface="Lucida Sans"/>
                <a:sym typeface="Lucida Sans"/>
              </a:rPr>
              <a:t>Problem with Binary Search Tree</a:t>
            </a:r>
            <a:endParaRPr/>
          </a:p>
        </p:txBody>
      </p:sp>
      <p:sp>
        <p:nvSpPr>
          <p:cNvPr id="243" name="Google Shape;243;p45"/>
          <p:cNvSpPr txBox="1"/>
          <p:nvPr/>
        </p:nvSpPr>
        <p:spPr>
          <a:xfrm>
            <a:off x="744397" y="949452"/>
            <a:ext cx="7543800" cy="3288506"/>
          </a:xfrm>
          <a:prstGeom prst="rect">
            <a:avLst/>
          </a:prstGeom>
          <a:noFill/>
          <a:ln>
            <a:noFill/>
          </a:ln>
        </p:spPr>
        <p:txBody>
          <a:bodyPr anchorCtr="0" anchor="t" bIns="0" lIns="0" spcFirstLastPara="1" rIns="0" wrap="square" tIns="9050">
            <a:noAutofit/>
          </a:bodyPr>
          <a:lstStyle/>
          <a:p>
            <a:pPr indent="-260350" lvl="0" marL="266700" marR="0" rtl="0" algn="l">
              <a:lnSpc>
                <a:spcPct val="100000"/>
              </a:lnSpc>
              <a:spcBef>
                <a:spcPts val="0"/>
              </a:spcBef>
              <a:spcAft>
                <a:spcPts val="0"/>
              </a:spcAft>
              <a:buSzPts val="1700"/>
              <a:buFont typeface="Arial"/>
              <a:buChar char="•"/>
            </a:pPr>
            <a:r>
              <a:rPr lang="en-GB" sz="1700">
                <a:latin typeface="Calibri"/>
                <a:ea typeface="Calibri"/>
                <a:cs typeface="Calibri"/>
                <a:sym typeface="Calibri"/>
              </a:rPr>
              <a:t>Binary Search Tree is fast in insertion and deletion etc. </a:t>
            </a:r>
            <a:r>
              <a:rPr lang="en-GB" sz="1700">
                <a:solidFill>
                  <a:srgbClr val="FF0000"/>
                </a:solidFill>
                <a:latin typeface="Calibri"/>
                <a:ea typeface="Calibri"/>
                <a:cs typeface="Calibri"/>
                <a:sym typeface="Calibri"/>
              </a:rPr>
              <a:t>when balanced.</a:t>
            </a:r>
            <a:endParaRPr sz="1700">
              <a:latin typeface="Calibri"/>
              <a:ea typeface="Calibri"/>
              <a:cs typeface="Calibri"/>
              <a:sym typeface="Calibri"/>
            </a:endParaRPr>
          </a:p>
          <a:p>
            <a:pPr indent="0" lvl="0" marL="0" marR="0" rtl="0" algn="l">
              <a:lnSpc>
                <a:spcPct val="100000"/>
              </a:lnSpc>
              <a:spcBef>
                <a:spcPts val="0"/>
              </a:spcBef>
              <a:spcAft>
                <a:spcPts val="0"/>
              </a:spcAft>
              <a:buSzPts val="1700"/>
              <a:buFont typeface="Arial"/>
              <a:buNone/>
            </a:pPr>
            <a:r>
              <a:t/>
            </a:r>
            <a:endParaRPr sz="1700">
              <a:latin typeface="Times New Roman"/>
              <a:ea typeface="Times New Roman"/>
              <a:cs typeface="Times New Roman"/>
              <a:sym typeface="Times New Roman"/>
            </a:endParaRPr>
          </a:p>
          <a:p>
            <a:pPr indent="-260350" lvl="0" marL="266700" marR="0" rtl="0" algn="l">
              <a:lnSpc>
                <a:spcPct val="100000"/>
              </a:lnSpc>
              <a:spcBef>
                <a:spcPts val="0"/>
              </a:spcBef>
              <a:spcAft>
                <a:spcPts val="0"/>
              </a:spcAft>
              <a:buSzPts val="1700"/>
              <a:buFont typeface="Arial"/>
              <a:buChar char="•"/>
            </a:pPr>
            <a:r>
              <a:rPr lang="en-GB" sz="1700">
                <a:latin typeface="Calibri"/>
                <a:ea typeface="Calibri"/>
                <a:cs typeface="Calibri"/>
                <a:sym typeface="Calibri"/>
              </a:rPr>
              <a:t>Time Complexity of performing operations (e.g. searching , inserting , deletion etc) on  binary search tree is O(logn) in best case i.e when tree is balanced.</a:t>
            </a:r>
            <a:endParaRPr sz="1700">
              <a:latin typeface="Calibri"/>
              <a:ea typeface="Calibri"/>
              <a:cs typeface="Calibri"/>
              <a:sym typeface="Calibri"/>
            </a:endParaRPr>
          </a:p>
          <a:p>
            <a:pPr indent="0" lvl="0" marL="0" marR="0" rtl="0" algn="l">
              <a:lnSpc>
                <a:spcPct val="100000"/>
              </a:lnSpc>
              <a:spcBef>
                <a:spcPts val="0"/>
              </a:spcBef>
              <a:spcAft>
                <a:spcPts val="0"/>
              </a:spcAft>
              <a:buSzPts val="1700"/>
              <a:buFont typeface="Arial"/>
              <a:buNone/>
            </a:pPr>
            <a:r>
              <a:t/>
            </a:r>
            <a:endParaRPr sz="1700">
              <a:latin typeface="Times New Roman"/>
              <a:ea typeface="Times New Roman"/>
              <a:cs typeface="Times New Roman"/>
              <a:sym typeface="Times New Roman"/>
            </a:endParaRPr>
          </a:p>
          <a:p>
            <a:pPr indent="-260350" lvl="0" marL="266700" marR="139700" rtl="0" algn="l">
              <a:lnSpc>
                <a:spcPct val="100000"/>
              </a:lnSpc>
              <a:spcBef>
                <a:spcPts val="0"/>
              </a:spcBef>
              <a:spcAft>
                <a:spcPts val="0"/>
              </a:spcAft>
              <a:buSzPts val="1700"/>
              <a:buFont typeface="Arial"/>
              <a:buChar char="•"/>
            </a:pPr>
            <a:r>
              <a:rPr lang="en-GB" sz="1700">
                <a:latin typeface="Calibri"/>
                <a:ea typeface="Calibri"/>
                <a:cs typeface="Calibri"/>
                <a:sym typeface="Calibri"/>
              </a:rPr>
              <a:t>And on the other hand performance degrades from O(logn) to O(n) when tree is not  balanced.</a:t>
            </a:r>
            <a:endParaRPr sz="1700">
              <a:latin typeface="Calibri"/>
              <a:ea typeface="Calibri"/>
              <a:cs typeface="Calibri"/>
              <a:sym typeface="Calibri"/>
            </a:endParaRPr>
          </a:p>
          <a:p>
            <a:pPr indent="0" lvl="0" marL="0" marR="0" rtl="0" algn="l">
              <a:lnSpc>
                <a:spcPct val="100000"/>
              </a:lnSpc>
              <a:spcBef>
                <a:spcPts val="0"/>
              </a:spcBef>
              <a:spcAft>
                <a:spcPts val="0"/>
              </a:spcAft>
              <a:buSzPts val="1700"/>
              <a:buFont typeface="Arial"/>
              <a:buNone/>
            </a:pPr>
            <a:r>
              <a:t/>
            </a:r>
            <a:endParaRPr sz="1700">
              <a:latin typeface="Times New Roman"/>
              <a:ea typeface="Times New Roman"/>
              <a:cs typeface="Times New Roman"/>
              <a:sym typeface="Times New Roman"/>
            </a:endParaRPr>
          </a:p>
          <a:p>
            <a:pPr indent="-260350" lvl="0" marL="266700" marR="0" rtl="0" algn="l">
              <a:lnSpc>
                <a:spcPct val="100000"/>
              </a:lnSpc>
              <a:spcBef>
                <a:spcPts val="0"/>
              </a:spcBef>
              <a:spcAft>
                <a:spcPts val="0"/>
              </a:spcAft>
              <a:buSzPts val="1700"/>
              <a:buFont typeface="Arial"/>
              <a:buChar char="•"/>
            </a:pPr>
            <a:r>
              <a:rPr lang="en-GB" sz="1700">
                <a:latin typeface="Calibri"/>
                <a:ea typeface="Calibri"/>
                <a:cs typeface="Calibri"/>
                <a:sym typeface="Calibri"/>
              </a:rPr>
              <a:t>Basic binary search trees have three very nasty degenerate cases where the structure</a:t>
            </a:r>
            <a:endParaRPr sz="1700">
              <a:latin typeface="Calibri"/>
              <a:ea typeface="Calibri"/>
              <a:cs typeface="Calibri"/>
              <a:sym typeface="Calibri"/>
            </a:endParaRPr>
          </a:p>
          <a:p>
            <a:pPr indent="0" lvl="0" marL="266700" marR="0" rtl="0" algn="l">
              <a:lnSpc>
                <a:spcPct val="100000"/>
              </a:lnSpc>
              <a:spcBef>
                <a:spcPts val="0"/>
              </a:spcBef>
              <a:spcAft>
                <a:spcPts val="0"/>
              </a:spcAft>
              <a:buNone/>
            </a:pPr>
            <a:r>
              <a:rPr lang="en-GB" sz="1700">
                <a:latin typeface="Calibri"/>
                <a:ea typeface="Calibri"/>
                <a:cs typeface="Calibri"/>
                <a:sym typeface="Calibri"/>
              </a:rPr>
              <a:t>stops being logarithmic and becomes a glorified linked list.</a:t>
            </a:r>
            <a:endParaRPr sz="1700">
              <a:latin typeface="Calibri"/>
              <a:ea typeface="Calibri"/>
              <a:cs typeface="Calibri"/>
              <a:sym typeface="Calibri"/>
            </a:endParaRPr>
          </a:p>
          <a:p>
            <a:pPr indent="0" lvl="0" marL="0" marR="0" rtl="0" algn="l">
              <a:lnSpc>
                <a:spcPct val="100000"/>
              </a:lnSpc>
              <a:spcBef>
                <a:spcPts val="0"/>
              </a:spcBef>
              <a:spcAft>
                <a:spcPts val="0"/>
              </a:spcAft>
              <a:buNone/>
            </a:pPr>
            <a:r>
              <a:t/>
            </a:r>
            <a:endParaRPr sz="1700">
              <a:latin typeface="Times New Roman"/>
              <a:ea typeface="Times New Roman"/>
              <a:cs typeface="Times New Roman"/>
              <a:sym typeface="Times New Roman"/>
            </a:endParaRPr>
          </a:p>
          <a:p>
            <a:pPr indent="-260350" lvl="0" marL="266700" marR="127000" rtl="0" algn="l">
              <a:lnSpc>
                <a:spcPct val="100000"/>
              </a:lnSpc>
              <a:spcBef>
                <a:spcPts val="0"/>
              </a:spcBef>
              <a:spcAft>
                <a:spcPts val="0"/>
              </a:spcAft>
              <a:buSzPts val="1700"/>
              <a:buFont typeface="Arial"/>
              <a:buChar char="•"/>
            </a:pPr>
            <a:r>
              <a:rPr lang="en-GB" sz="1700">
                <a:latin typeface="Calibri"/>
                <a:ea typeface="Calibri"/>
                <a:cs typeface="Calibri"/>
                <a:sym typeface="Calibri"/>
              </a:rPr>
              <a:t>The two most common of these degenerate cases is ascending or descending sorted  order (the third is outside-in alternating order).</a:t>
            </a:r>
            <a:endParaRPr sz="17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6"/>
          <p:cNvSpPr txBox="1"/>
          <p:nvPr>
            <p:ph type="title"/>
          </p:nvPr>
        </p:nvSpPr>
        <p:spPr>
          <a:xfrm>
            <a:off x="1884617" y="425958"/>
            <a:ext cx="5376862" cy="43053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sz="1100">
                <a:latin typeface="Lucida Sans"/>
                <a:ea typeface="Lucida Sans"/>
                <a:cs typeface="Lucida Sans"/>
                <a:sym typeface="Lucida Sans"/>
              </a:rPr>
              <a:t>Problem with Binary Search Tree</a:t>
            </a:r>
            <a:endParaRPr sz="1100"/>
          </a:p>
        </p:txBody>
      </p:sp>
      <p:sp>
        <p:nvSpPr>
          <p:cNvPr id="249" name="Google Shape;249;p46"/>
          <p:cNvSpPr/>
          <p:nvPr/>
        </p:nvSpPr>
        <p:spPr>
          <a:xfrm>
            <a:off x="1604771" y="1197864"/>
            <a:ext cx="386715" cy="347662"/>
          </a:xfrm>
          <a:custGeom>
            <a:rect b="b" l="l" r="r" t="t"/>
            <a:pathLst>
              <a:path extrusionOk="0" h="463550" w="515619">
                <a:moveTo>
                  <a:pt x="257556" y="0"/>
                </a:moveTo>
                <a:lnTo>
                  <a:pt x="205650" y="4708"/>
                </a:lnTo>
                <a:lnTo>
                  <a:pt x="157305" y="18210"/>
                </a:lnTo>
                <a:lnTo>
                  <a:pt x="113555" y="39574"/>
                </a:lnTo>
                <a:lnTo>
                  <a:pt x="75437" y="67865"/>
                </a:lnTo>
                <a:lnTo>
                  <a:pt x="43987" y="102151"/>
                </a:lnTo>
                <a:lnTo>
                  <a:pt x="20240" y="141499"/>
                </a:lnTo>
                <a:lnTo>
                  <a:pt x="5232" y="184976"/>
                </a:lnTo>
                <a:lnTo>
                  <a:pt x="0" y="231648"/>
                </a:lnTo>
                <a:lnTo>
                  <a:pt x="5232" y="278319"/>
                </a:lnTo>
                <a:lnTo>
                  <a:pt x="20240" y="321796"/>
                </a:lnTo>
                <a:lnTo>
                  <a:pt x="43987" y="361144"/>
                </a:lnTo>
                <a:lnTo>
                  <a:pt x="75438" y="395430"/>
                </a:lnTo>
                <a:lnTo>
                  <a:pt x="113555" y="423721"/>
                </a:lnTo>
                <a:lnTo>
                  <a:pt x="157305" y="445085"/>
                </a:lnTo>
                <a:lnTo>
                  <a:pt x="205650" y="458587"/>
                </a:lnTo>
                <a:lnTo>
                  <a:pt x="257556" y="463296"/>
                </a:lnTo>
                <a:lnTo>
                  <a:pt x="309461" y="458587"/>
                </a:lnTo>
                <a:lnTo>
                  <a:pt x="357806" y="445085"/>
                </a:lnTo>
                <a:lnTo>
                  <a:pt x="401556" y="423721"/>
                </a:lnTo>
                <a:lnTo>
                  <a:pt x="439674" y="395430"/>
                </a:lnTo>
                <a:lnTo>
                  <a:pt x="471124" y="361144"/>
                </a:lnTo>
                <a:lnTo>
                  <a:pt x="494871" y="321796"/>
                </a:lnTo>
                <a:lnTo>
                  <a:pt x="509879" y="278319"/>
                </a:lnTo>
                <a:lnTo>
                  <a:pt x="515112" y="231648"/>
                </a:lnTo>
                <a:lnTo>
                  <a:pt x="509879" y="184976"/>
                </a:lnTo>
                <a:lnTo>
                  <a:pt x="494871" y="141499"/>
                </a:lnTo>
                <a:lnTo>
                  <a:pt x="471124" y="102151"/>
                </a:lnTo>
                <a:lnTo>
                  <a:pt x="439674" y="67865"/>
                </a:lnTo>
                <a:lnTo>
                  <a:pt x="401556" y="39574"/>
                </a:lnTo>
                <a:lnTo>
                  <a:pt x="357806" y="18210"/>
                </a:lnTo>
                <a:lnTo>
                  <a:pt x="309461" y="4708"/>
                </a:lnTo>
                <a:lnTo>
                  <a:pt x="257556" y="0"/>
                </a:lnTo>
                <a:close/>
              </a:path>
            </a:pathLst>
          </a:custGeom>
          <a:solidFill>
            <a:srgbClr val="5FB9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50" name="Google Shape;250;p46"/>
          <p:cNvSpPr/>
          <p:nvPr/>
        </p:nvSpPr>
        <p:spPr>
          <a:xfrm>
            <a:off x="1604771" y="1197864"/>
            <a:ext cx="386715" cy="347662"/>
          </a:xfrm>
          <a:custGeom>
            <a:rect b="b" l="l" r="r" t="t"/>
            <a:pathLst>
              <a:path extrusionOk="0" h="463550" w="515619">
                <a:moveTo>
                  <a:pt x="0" y="231648"/>
                </a:moveTo>
                <a:lnTo>
                  <a:pt x="5232" y="184976"/>
                </a:lnTo>
                <a:lnTo>
                  <a:pt x="20240" y="141499"/>
                </a:lnTo>
                <a:lnTo>
                  <a:pt x="43987" y="102151"/>
                </a:lnTo>
                <a:lnTo>
                  <a:pt x="75437" y="67865"/>
                </a:lnTo>
                <a:lnTo>
                  <a:pt x="113555" y="39574"/>
                </a:lnTo>
                <a:lnTo>
                  <a:pt x="157305" y="18210"/>
                </a:lnTo>
                <a:lnTo>
                  <a:pt x="205650" y="4708"/>
                </a:lnTo>
                <a:lnTo>
                  <a:pt x="257556" y="0"/>
                </a:lnTo>
                <a:lnTo>
                  <a:pt x="309461" y="4708"/>
                </a:lnTo>
                <a:lnTo>
                  <a:pt x="357806" y="18210"/>
                </a:lnTo>
                <a:lnTo>
                  <a:pt x="401556" y="39574"/>
                </a:lnTo>
                <a:lnTo>
                  <a:pt x="439674" y="67865"/>
                </a:lnTo>
                <a:lnTo>
                  <a:pt x="471124" y="102151"/>
                </a:lnTo>
                <a:lnTo>
                  <a:pt x="494871" y="141499"/>
                </a:lnTo>
                <a:lnTo>
                  <a:pt x="509879" y="184976"/>
                </a:lnTo>
                <a:lnTo>
                  <a:pt x="515112" y="231648"/>
                </a:lnTo>
                <a:lnTo>
                  <a:pt x="509879" y="278319"/>
                </a:lnTo>
                <a:lnTo>
                  <a:pt x="494871" y="321796"/>
                </a:lnTo>
                <a:lnTo>
                  <a:pt x="471124" y="361144"/>
                </a:lnTo>
                <a:lnTo>
                  <a:pt x="439674" y="395430"/>
                </a:lnTo>
                <a:lnTo>
                  <a:pt x="401556" y="423721"/>
                </a:lnTo>
                <a:lnTo>
                  <a:pt x="357806" y="445085"/>
                </a:lnTo>
                <a:lnTo>
                  <a:pt x="309461" y="458587"/>
                </a:lnTo>
                <a:lnTo>
                  <a:pt x="257556" y="463296"/>
                </a:lnTo>
                <a:lnTo>
                  <a:pt x="205650" y="458587"/>
                </a:lnTo>
                <a:lnTo>
                  <a:pt x="157305" y="445085"/>
                </a:lnTo>
                <a:lnTo>
                  <a:pt x="113555" y="423721"/>
                </a:lnTo>
                <a:lnTo>
                  <a:pt x="75438" y="395430"/>
                </a:lnTo>
                <a:lnTo>
                  <a:pt x="43987" y="361144"/>
                </a:lnTo>
                <a:lnTo>
                  <a:pt x="20240" y="321796"/>
                </a:lnTo>
                <a:lnTo>
                  <a:pt x="5232" y="278319"/>
                </a:lnTo>
                <a:lnTo>
                  <a:pt x="0" y="231648"/>
                </a:lnTo>
                <a:close/>
              </a:path>
            </a:pathLst>
          </a:custGeom>
          <a:noFill/>
          <a:ln cap="flat" cmpd="sng" w="15225">
            <a:solidFill>
              <a:srgbClr val="1229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51" name="Google Shape;251;p46"/>
          <p:cNvSpPr/>
          <p:nvPr/>
        </p:nvSpPr>
        <p:spPr>
          <a:xfrm>
            <a:off x="1915096" y="1523237"/>
            <a:ext cx="264795" cy="399097"/>
          </a:xfrm>
          <a:custGeom>
            <a:rect b="b" l="l" r="r" t="t"/>
            <a:pathLst>
              <a:path extrusionOk="0" h="532130" w="353060">
                <a:moveTo>
                  <a:pt x="305824" y="471495"/>
                </a:moveTo>
                <a:lnTo>
                  <a:pt x="279273" y="488950"/>
                </a:lnTo>
                <a:lnTo>
                  <a:pt x="353060" y="531621"/>
                </a:lnTo>
                <a:lnTo>
                  <a:pt x="347184" y="482091"/>
                </a:lnTo>
                <a:lnTo>
                  <a:pt x="312800" y="482091"/>
                </a:lnTo>
                <a:lnTo>
                  <a:pt x="305824" y="471495"/>
                </a:lnTo>
                <a:close/>
              </a:path>
              <a:path extrusionOk="0" h="532130" w="353060">
                <a:moveTo>
                  <a:pt x="316479" y="464491"/>
                </a:moveTo>
                <a:lnTo>
                  <a:pt x="305824" y="471495"/>
                </a:lnTo>
                <a:lnTo>
                  <a:pt x="312800" y="482091"/>
                </a:lnTo>
                <a:lnTo>
                  <a:pt x="323469" y="475106"/>
                </a:lnTo>
                <a:lnTo>
                  <a:pt x="316479" y="464491"/>
                </a:lnTo>
                <a:close/>
              </a:path>
              <a:path extrusionOk="0" h="532130" w="353060">
                <a:moveTo>
                  <a:pt x="343026" y="447039"/>
                </a:moveTo>
                <a:lnTo>
                  <a:pt x="316479" y="464491"/>
                </a:lnTo>
                <a:lnTo>
                  <a:pt x="323469" y="475106"/>
                </a:lnTo>
                <a:lnTo>
                  <a:pt x="312800" y="482091"/>
                </a:lnTo>
                <a:lnTo>
                  <a:pt x="347184" y="482091"/>
                </a:lnTo>
                <a:lnTo>
                  <a:pt x="343026" y="447039"/>
                </a:lnTo>
                <a:close/>
              </a:path>
              <a:path extrusionOk="0" h="532130" w="353060">
                <a:moveTo>
                  <a:pt x="10668" y="0"/>
                </a:moveTo>
                <a:lnTo>
                  <a:pt x="0" y="6985"/>
                </a:lnTo>
                <a:lnTo>
                  <a:pt x="305824" y="471495"/>
                </a:lnTo>
                <a:lnTo>
                  <a:pt x="316479" y="464491"/>
                </a:lnTo>
                <a:lnTo>
                  <a:pt x="10668" y="0"/>
                </a:lnTo>
                <a:close/>
              </a:path>
            </a:pathLst>
          </a:custGeom>
          <a:solidFill>
            <a:srgbClr val="12293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52" name="Google Shape;252;p46"/>
          <p:cNvSpPr/>
          <p:nvPr/>
        </p:nvSpPr>
        <p:spPr>
          <a:xfrm>
            <a:off x="2092833" y="1874520"/>
            <a:ext cx="386715" cy="347662"/>
          </a:xfrm>
          <a:custGeom>
            <a:rect b="b" l="l" r="r" t="t"/>
            <a:pathLst>
              <a:path extrusionOk="0" h="463550" w="515620">
                <a:moveTo>
                  <a:pt x="257556" y="0"/>
                </a:moveTo>
                <a:lnTo>
                  <a:pt x="205650" y="4708"/>
                </a:lnTo>
                <a:lnTo>
                  <a:pt x="157305" y="18210"/>
                </a:lnTo>
                <a:lnTo>
                  <a:pt x="113555" y="39574"/>
                </a:lnTo>
                <a:lnTo>
                  <a:pt x="75437" y="67865"/>
                </a:lnTo>
                <a:lnTo>
                  <a:pt x="43987" y="102151"/>
                </a:lnTo>
                <a:lnTo>
                  <a:pt x="20240" y="141499"/>
                </a:lnTo>
                <a:lnTo>
                  <a:pt x="5232" y="184976"/>
                </a:lnTo>
                <a:lnTo>
                  <a:pt x="0" y="231648"/>
                </a:lnTo>
                <a:lnTo>
                  <a:pt x="5232" y="278319"/>
                </a:lnTo>
                <a:lnTo>
                  <a:pt x="20240" y="321796"/>
                </a:lnTo>
                <a:lnTo>
                  <a:pt x="43987" y="361144"/>
                </a:lnTo>
                <a:lnTo>
                  <a:pt x="75438" y="395430"/>
                </a:lnTo>
                <a:lnTo>
                  <a:pt x="113555" y="423721"/>
                </a:lnTo>
                <a:lnTo>
                  <a:pt x="157305" y="445085"/>
                </a:lnTo>
                <a:lnTo>
                  <a:pt x="205650" y="458587"/>
                </a:lnTo>
                <a:lnTo>
                  <a:pt x="257556" y="463295"/>
                </a:lnTo>
                <a:lnTo>
                  <a:pt x="309461" y="458587"/>
                </a:lnTo>
                <a:lnTo>
                  <a:pt x="357806" y="445085"/>
                </a:lnTo>
                <a:lnTo>
                  <a:pt x="401556" y="423721"/>
                </a:lnTo>
                <a:lnTo>
                  <a:pt x="439674" y="395430"/>
                </a:lnTo>
                <a:lnTo>
                  <a:pt x="471124" y="361144"/>
                </a:lnTo>
                <a:lnTo>
                  <a:pt x="494871" y="321796"/>
                </a:lnTo>
                <a:lnTo>
                  <a:pt x="509879" y="278319"/>
                </a:lnTo>
                <a:lnTo>
                  <a:pt x="515111" y="231648"/>
                </a:lnTo>
                <a:lnTo>
                  <a:pt x="509879" y="184976"/>
                </a:lnTo>
                <a:lnTo>
                  <a:pt x="494871" y="141499"/>
                </a:lnTo>
                <a:lnTo>
                  <a:pt x="471124" y="102151"/>
                </a:lnTo>
                <a:lnTo>
                  <a:pt x="439673" y="67865"/>
                </a:lnTo>
                <a:lnTo>
                  <a:pt x="401556" y="39574"/>
                </a:lnTo>
                <a:lnTo>
                  <a:pt x="357806" y="18210"/>
                </a:lnTo>
                <a:lnTo>
                  <a:pt x="309461" y="4708"/>
                </a:lnTo>
                <a:lnTo>
                  <a:pt x="257556" y="0"/>
                </a:lnTo>
                <a:close/>
              </a:path>
            </a:pathLst>
          </a:custGeom>
          <a:solidFill>
            <a:srgbClr val="5FB9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53" name="Google Shape;253;p46"/>
          <p:cNvSpPr/>
          <p:nvPr/>
        </p:nvSpPr>
        <p:spPr>
          <a:xfrm>
            <a:off x="2092833" y="1874520"/>
            <a:ext cx="386715" cy="347662"/>
          </a:xfrm>
          <a:custGeom>
            <a:rect b="b" l="l" r="r" t="t"/>
            <a:pathLst>
              <a:path extrusionOk="0" h="463550" w="515620">
                <a:moveTo>
                  <a:pt x="0" y="231648"/>
                </a:moveTo>
                <a:lnTo>
                  <a:pt x="5232" y="184976"/>
                </a:lnTo>
                <a:lnTo>
                  <a:pt x="20240" y="141499"/>
                </a:lnTo>
                <a:lnTo>
                  <a:pt x="43987" y="102151"/>
                </a:lnTo>
                <a:lnTo>
                  <a:pt x="75437" y="67865"/>
                </a:lnTo>
                <a:lnTo>
                  <a:pt x="113555" y="39574"/>
                </a:lnTo>
                <a:lnTo>
                  <a:pt x="157305" y="18210"/>
                </a:lnTo>
                <a:lnTo>
                  <a:pt x="205650" y="4708"/>
                </a:lnTo>
                <a:lnTo>
                  <a:pt x="257556" y="0"/>
                </a:lnTo>
                <a:lnTo>
                  <a:pt x="309461" y="4708"/>
                </a:lnTo>
                <a:lnTo>
                  <a:pt x="357806" y="18210"/>
                </a:lnTo>
                <a:lnTo>
                  <a:pt x="401556" y="39574"/>
                </a:lnTo>
                <a:lnTo>
                  <a:pt x="439673" y="67865"/>
                </a:lnTo>
                <a:lnTo>
                  <a:pt x="471124" y="102151"/>
                </a:lnTo>
                <a:lnTo>
                  <a:pt x="494871" y="141499"/>
                </a:lnTo>
                <a:lnTo>
                  <a:pt x="509879" y="184976"/>
                </a:lnTo>
                <a:lnTo>
                  <a:pt x="515111" y="231648"/>
                </a:lnTo>
                <a:lnTo>
                  <a:pt x="509879" y="278319"/>
                </a:lnTo>
                <a:lnTo>
                  <a:pt x="494871" y="321796"/>
                </a:lnTo>
                <a:lnTo>
                  <a:pt x="471124" y="361144"/>
                </a:lnTo>
                <a:lnTo>
                  <a:pt x="439674" y="395430"/>
                </a:lnTo>
                <a:lnTo>
                  <a:pt x="401556" y="423721"/>
                </a:lnTo>
                <a:lnTo>
                  <a:pt x="357806" y="445085"/>
                </a:lnTo>
                <a:lnTo>
                  <a:pt x="309461" y="458587"/>
                </a:lnTo>
                <a:lnTo>
                  <a:pt x="257556" y="463295"/>
                </a:lnTo>
                <a:lnTo>
                  <a:pt x="205650" y="458587"/>
                </a:lnTo>
                <a:lnTo>
                  <a:pt x="157305" y="445085"/>
                </a:lnTo>
                <a:lnTo>
                  <a:pt x="113555" y="423721"/>
                </a:lnTo>
                <a:lnTo>
                  <a:pt x="75438" y="395430"/>
                </a:lnTo>
                <a:lnTo>
                  <a:pt x="43987" y="361144"/>
                </a:lnTo>
                <a:lnTo>
                  <a:pt x="20240" y="321796"/>
                </a:lnTo>
                <a:lnTo>
                  <a:pt x="5232" y="278319"/>
                </a:lnTo>
                <a:lnTo>
                  <a:pt x="0" y="231648"/>
                </a:lnTo>
                <a:close/>
              </a:path>
            </a:pathLst>
          </a:custGeom>
          <a:noFill/>
          <a:ln cap="flat" cmpd="sng" w="15225">
            <a:solidFill>
              <a:srgbClr val="1229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54" name="Google Shape;254;p46"/>
          <p:cNvSpPr/>
          <p:nvPr/>
        </p:nvSpPr>
        <p:spPr>
          <a:xfrm>
            <a:off x="2586608" y="2528316"/>
            <a:ext cx="386715" cy="347662"/>
          </a:xfrm>
          <a:custGeom>
            <a:rect b="b" l="l" r="r" t="t"/>
            <a:pathLst>
              <a:path extrusionOk="0" h="463550" w="515620">
                <a:moveTo>
                  <a:pt x="257555" y="0"/>
                </a:moveTo>
                <a:lnTo>
                  <a:pt x="205650" y="4708"/>
                </a:lnTo>
                <a:lnTo>
                  <a:pt x="157305" y="18210"/>
                </a:lnTo>
                <a:lnTo>
                  <a:pt x="113555" y="39574"/>
                </a:lnTo>
                <a:lnTo>
                  <a:pt x="75437" y="67865"/>
                </a:lnTo>
                <a:lnTo>
                  <a:pt x="43987" y="102151"/>
                </a:lnTo>
                <a:lnTo>
                  <a:pt x="20240" y="141499"/>
                </a:lnTo>
                <a:lnTo>
                  <a:pt x="5232" y="184976"/>
                </a:lnTo>
                <a:lnTo>
                  <a:pt x="0" y="231648"/>
                </a:lnTo>
                <a:lnTo>
                  <a:pt x="5232" y="278319"/>
                </a:lnTo>
                <a:lnTo>
                  <a:pt x="20240" y="321796"/>
                </a:lnTo>
                <a:lnTo>
                  <a:pt x="43987" y="361144"/>
                </a:lnTo>
                <a:lnTo>
                  <a:pt x="75437" y="395430"/>
                </a:lnTo>
                <a:lnTo>
                  <a:pt x="113555" y="423721"/>
                </a:lnTo>
                <a:lnTo>
                  <a:pt x="157305" y="445085"/>
                </a:lnTo>
                <a:lnTo>
                  <a:pt x="205650" y="458587"/>
                </a:lnTo>
                <a:lnTo>
                  <a:pt x="257555" y="463295"/>
                </a:lnTo>
                <a:lnTo>
                  <a:pt x="309461" y="458587"/>
                </a:lnTo>
                <a:lnTo>
                  <a:pt x="357806" y="445085"/>
                </a:lnTo>
                <a:lnTo>
                  <a:pt x="401556" y="423721"/>
                </a:lnTo>
                <a:lnTo>
                  <a:pt x="439674" y="395430"/>
                </a:lnTo>
                <a:lnTo>
                  <a:pt x="471124" y="361144"/>
                </a:lnTo>
                <a:lnTo>
                  <a:pt x="494871" y="321796"/>
                </a:lnTo>
                <a:lnTo>
                  <a:pt x="509879" y="278319"/>
                </a:lnTo>
                <a:lnTo>
                  <a:pt x="515112" y="231648"/>
                </a:lnTo>
                <a:lnTo>
                  <a:pt x="509879" y="184976"/>
                </a:lnTo>
                <a:lnTo>
                  <a:pt x="494871" y="141499"/>
                </a:lnTo>
                <a:lnTo>
                  <a:pt x="471124" y="102151"/>
                </a:lnTo>
                <a:lnTo>
                  <a:pt x="439674" y="67865"/>
                </a:lnTo>
                <a:lnTo>
                  <a:pt x="401556" y="39574"/>
                </a:lnTo>
                <a:lnTo>
                  <a:pt x="357806" y="18210"/>
                </a:lnTo>
                <a:lnTo>
                  <a:pt x="309461" y="4708"/>
                </a:lnTo>
                <a:lnTo>
                  <a:pt x="257555" y="0"/>
                </a:lnTo>
                <a:close/>
              </a:path>
            </a:pathLst>
          </a:custGeom>
          <a:solidFill>
            <a:srgbClr val="5FB9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55" name="Google Shape;255;p46"/>
          <p:cNvSpPr/>
          <p:nvPr/>
        </p:nvSpPr>
        <p:spPr>
          <a:xfrm>
            <a:off x="2586608" y="2528316"/>
            <a:ext cx="386715" cy="347662"/>
          </a:xfrm>
          <a:custGeom>
            <a:rect b="b" l="l" r="r" t="t"/>
            <a:pathLst>
              <a:path extrusionOk="0" h="463550" w="515620">
                <a:moveTo>
                  <a:pt x="0" y="231648"/>
                </a:moveTo>
                <a:lnTo>
                  <a:pt x="5232" y="184976"/>
                </a:lnTo>
                <a:lnTo>
                  <a:pt x="20240" y="141499"/>
                </a:lnTo>
                <a:lnTo>
                  <a:pt x="43987" y="102151"/>
                </a:lnTo>
                <a:lnTo>
                  <a:pt x="75437" y="67865"/>
                </a:lnTo>
                <a:lnTo>
                  <a:pt x="113555" y="39574"/>
                </a:lnTo>
                <a:lnTo>
                  <a:pt x="157305" y="18210"/>
                </a:lnTo>
                <a:lnTo>
                  <a:pt x="205650" y="4708"/>
                </a:lnTo>
                <a:lnTo>
                  <a:pt x="257555" y="0"/>
                </a:lnTo>
                <a:lnTo>
                  <a:pt x="309461" y="4708"/>
                </a:lnTo>
                <a:lnTo>
                  <a:pt x="357806" y="18210"/>
                </a:lnTo>
                <a:lnTo>
                  <a:pt x="401556" y="39574"/>
                </a:lnTo>
                <a:lnTo>
                  <a:pt x="439674" y="67865"/>
                </a:lnTo>
                <a:lnTo>
                  <a:pt x="471124" y="102151"/>
                </a:lnTo>
                <a:lnTo>
                  <a:pt x="494871" y="141499"/>
                </a:lnTo>
                <a:lnTo>
                  <a:pt x="509879" y="184976"/>
                </a:lnTo>
                <a:lnTo>
                  <a:pt x="515112" y="231648"/>
                </a:lnTo>
                <a:lnTo>
                  <a:pt x="509879" y="278319"/>
                </a:lnTo>
                <a:lnTo>
                  <a:pt x="494871" y="321796"/>
                </a:lnTo>
                <a:lnTo>
                  <a:pt x="471124" y="361144"/>
                </a:lnTo>
                <a:lnTo>
                  <a:pt x="439674" y="395430"/>
                </a:lnTo>
                <a:lnTo>
                  <a:pt x="401556" y="423721"/>
                </a:lnTo>
                <a:lnTo>
                  <a:pt x="357806" y="445085"/>
                </a:lnTo>
                <a:lnTo>
                  <a:pt x="309461" y="458587"/>
                </a:lnTo>
                <a:lnTo>
                  <a:pt x="257555" y="463295"/>
                </a:lnTo>
                <a:lnTo>
                  <a:pt x="205650" y="458587"/>
                </a:lnTo>
                <a:lnTo>
                  <a:pt x="157305" y="445085"/>
                </a:lnTo>
                <a:lnTo>
                  <a:pt x="113555" y="423721"/>
                </a:lnTo>
                <a:lnTo>
                  <a:pt x="75437" y="395430"/>
                </a:lnTo>
                <a:lnTo>
                  <a:pt x="43987" y="361144"/>
                </a:lnTo>
                <a:lnTo>
                  <a:pt x="20240" y="321796"/>
                </a:lnTo>
                <a:lnTo>
                  <a:pt x="5232" y="278319"/>
                </a:lnTo>
                <a:lnTo>
                  <a:pt x="0" y="231648"/>
                </a:lnTo>
                <a:close/>
              </a:path>
            </a:pathLst>
          </a:custGeom>
          <a:noFill/>
          <a:ln cap="flat" cmpd="sng" w="15225">
            <a:solidFill>
              <a:srgbClr val="1229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56" name="Google Shape;256;p46"/>
          <p:cNvSpPr/>
          <p:nvPr/>
        </p:nvSpPr>
        <p:spPr>
          <a:xfrm>
            <a:off x="2387155" y="2199894"/>
            <a:ext cx="264795" cy="399097"/>
          </a:xfrm>
          <a:custGeom>
            <a:rect b="b" l="l" r="r" t="t"/>
            <a:pathLst>
              <a:path extrusionOk="0" h="532129" w="353060">
                <a:moveTo>
                  <a:pt x="305824" y="471495"/>
                </a:moveTo>
                <a:lnTo>
                  <a:pt x="279273" y="488950"/>
                </a:lnTo>
                <a:lnTo>
                  <a:pt x="353060" y="531622"/>
                </a:lnTo>
                <a:lnTo>
                  <a:pt x="347184" y="482092"/>
                </a:lnTo>
                <a:lnTo>
                  <a:pt x="312800" y="482092"/>
                </a:lnTo>
                <a:lnTo>
                  <a:pt x="305824" y="471495"/>
                </a:lnTo>
                <a:close/>
              </a:path>
              <a:path extrusionOk="0" h="532129" w="353060">
                <a:moveTo>
                  <a:pt x="316479" y="464491"/>
                </a:moveTo>
                <a:lnTo>
                  <a:pt x="305824" y="471495"/>
                </a:lnTo>
                <a:lnTo>
                  <a:pt x="312800" y="482092"/>
                </a:lnTo>
                <a:lnTo>
                  <a:pt x="323468" y="475107"/>
                </a:lnTo>
                <a:lnTo>
                  <a:pt x="316479" y="464491"/>
                </a:lnTo>
                <a:close/>
              </a:path>
              <a:path extrusionOk="0" h="532129" w="353060">
                <a:moveTo>
                  <a:pt x="343026" y="447040"/>
                </a:moveTo>
                <a:lnTo>
                  <a:pt x="316479" y="464491"/>
                </a:lnTo>
                <a:lnTo>
                  <a:pt x="323468" y="475107"/>
                </a:lnTo>
                <a:lnTo>
                  <a:pt x="312800" y="482092"/>
                </a:lnTo>
                <a:lnTo>
                  <a:pt x="347184" y="482092"/>
                </a:lnTo>
                <a:lnTo>
                  <a:pt x="343026" y="447040"/>
                </a:lnTo>
                <a:close/>
              </a:path>
              <a:path extrusionOk="0" h="532129" w="353060">
                <a:moveTo>
                  <a:pt x="10668" y="0"/>
                </a:moveTo>
                <a:lnTo>
                  <a:pt x="0" y="6985"/>
                </a:lnTo>
                <a:lnTo>
                  <a:pt x="305824" y="471495"/>
                </a:lnTo>
                <a:lnTo>
                  <a:pt x="316479" y="464491"/>
                </a:lnTo>
                <a:lnTo>
                  <a:pt x="10668" y="0"/>
                </a:lnTo>
                <a:close/>
              </a:path>
            </a:pathLst>
          </a:custGeom>
          <a:solidFill>
            <a:srgbClr val="12293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57" name="Google Shape;257;p46"/>
          <p:cNvSpPr/>
          <p:nvPr/>
        </p:nvSpPr>
        <p:spPr>
          <a:xfrm>
            <a:off x="2866072" y="2863976"/>
            <a:ext cx="264795" cy="399097"/>
          </a:xfrm>
          <a:custGeom>
            <a:rect b="b" l="l" r="r" t="t"/>
            <a:pathLst>
              <a:path extrusionOk="0" h="532129" w="353060">
                <a:moveTo>
                  <a:pt x="305824" y="471495"/>
                </a:moveTo>
                <a:lnTo>
                  <a:pt x="279273" y="488950"/>
                </a:lnTo>
                <a:lnTo>
                  <a:pt x="353060" y="531621"/>
                </a:lnTo>
                <a:lnTo>
                  <a:pt x="347184" y="482091"/>
                </a:lnTo>
                <a:lnTo>
                  <a:pt x="312800" y="482091"/>
                </a:lnTo>
                <a:lnTo>
                  <a:pt x="305824" y="471495"/>
                </a:lnTo>
                <a:close/>
              </a:path>
              <a:path extrusionOk="0" h="532129" w="353060">
                <a:moveTo>
                  <a:pt x="316479" y="464491"/>
                </a:moveTo>
                <a:lnTo>
                  <a:pt x="305824" y="471495"/>
                </a:lnTo>
                <a:lnTo>
                  <a:pt x="312800" y="482091"/>
                </a:lnTo>
                <a:lnTo>
                  <a:pt x="323469" y="475106"/>
                </a:lnTo>
                <a:lnTo>
                  <a:pt x="316479" y="464491"/>
                </a:lnTo>
                <a:close/>
              </a:path>
              <a:path extrusionOk="0" h="532129" w="353060">
                <a:moveTo>
                  <a:pt x="343027" y="447039"/>
                </a:moveTo>
                <a:lnTo>
                  <a:pt x="316479" y="464491"/>
                </a:lnTo>
                <a:lnTo>
                  <a:pt x="323469" y="475106"/>
                </a:lnTo>
                <a:lnTo>
                  <a:pt x="312800" y="482091"/>
                </a:lnTo>
                <a:lnTo>
                  <a:pt x="347184" y="482091"/>
                </a:lnTo>
                <a:lnTo>
                  <a:pt x="343027" y="447039"/>
                </a:lnTo>
                <a:close/>
              </a:path>
              <a:path extrusionOk="0" h="532129" w="353060">
                <a:moveTo>
                  <a:pt x="10668" y="0"/>
                </a:moveTo>
                <a:lnTo>
                  <a:pt x="0" y="6984"/>
                </a:lnTo>
                <a:lnTo>
                  <a:pt x="305824" y="471495"/>
                </a:lnTo>
                <a:lnTo>
                  <a:pt x="316479" y="464491"/>
                </a:lnTo>
                <a:lnTo>
                  <a:pt x="10668" y="0"/>
                </a:lnTo>
                <a:close/>
              </a:path>
            </a:pathLst>
          </a:custGeom>
          <a:solidFill>
            <a:srgbClr val="12293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58" name="Google Shape;258;p46"/>
          <p:cNvSpPr/>
          <p:nvPr/>
        </p:nvSpPr>
        <p:spPr>
          <a:xfrm>
            <a:off x="3019806" y="3215258"/>
            <a:ext cx="386715" cy="347662"/>
          </a:xfrm>
          <a:custGeom>
            <a:rect b="b" l="l" r="r" t="t"/>
            <a:pathLst>
              <a:path extrusionOk="0" h="463550" w="515620">
                <a:moveTo>
                  <a:pt x="257555" y="0"/>
                </a:moveTo>
                <a:lnTo>
                  <a:pt x="205650" y="4708"/>
                </a:lnTo>
                <a:lnTo>
                  <a:pt x="157305" y="18210"/>
                </a:lnTo>
                <a:lnTo>
                  <a:pt x="113555" y="39574"/>
                </a:lnTo>
                <a:lnTo>
                  <a:pt x="75437" y="67865"/>
                </a:lnTo>
                <a:lnTo>
                  <a:pt x="43987" y="102151"/>
                </a:lnTo>
                <a:lnTo>
                  <a:pt x="20240" y="141499"/>
                </a:lnTo>
                <a:lnTo>
                  <a:pt x="5232" y="184976"/>
                </a:lnTo>
                <a:lnTo>
                  <a:pt x="0" y="231648"/>
                </a:lnTo>
                <a:lnTo>
                  <a:pt x="5232" y="278319"/>
                </a:lnTo>
                <a:lnTo>
                  <a:pt x="20240" y="321796"/>
                </a:lnTo>
                <a:lnTo>
                  <a:pt x="43987" y="361144"/>
                </a:lnTo>
                <a:lnTo>
                  <a:pt x="75437" y="395430"/>
                </a:lnTo>
                <a:lnTo>
                  <a:pt x="113555" y="423721"/>
                </a:lnTo>
                <a:lnTo>
                  <a:pt x="157305" y="445085"/>
                </a:lnTo>
                <a:lnTo>
                  <a:pt x="205650" y="458587"/>
                </a:lnTo>
                <a:lnTo>
                  <a:pt x="257555" y="463295"/>
                </a:lnTo>
                <a:lnTo>
                  <a:pt x="309461" y="458587"/>
                </a:lnTo>
                <a:lnTo>
                  <a:pt x="357806" y="445085"/>
                </a:lnTo>
                <a:lnTo>
                  <a:pt x="401556" y="423721"/>
                </a:lnTo>
                <a:lnTo>
                  <a:pt x="439673" y="395430"/>
                </a:lnTo>
                <a:lnTo>
                  <a:pt x="471124" y="361144"/>
                </a:lnTo>
                <a:lnTo>
                  <a:pt x="494871" y="321796"/>
                </a:lnTo>
                <a:lnTo>
                  <a:pt x="509879" y="278319"/>
                </a:lnTo>
                <a:lnTo>
                  <a:pt x="515112" y="231648"/>
                </a:lnTo>
                <a:lnTo>
                  <a:pt x="509879" y="184976"/>
                </a:lnTo>
                <a:lnTo>
                  <a:pt x="494871" y="141499"/>
                </a:lnTo>
                <a:lnTo>
                  <a:pt x="471124" y="102151"/>
                </a:lnTo>
                <a:lnTo>
                  <a:pt x="439674" y="67865"/>
                </a:lnTo>
                <a:lnTo>
                  <a:pt x="401556" y="39574"/>
                </a:lnTo>
                <a:lnTo>
                  <a:pt x="357806" y="18210"/>
                </a:lnTo>
                <a:lnTo>
                  <a:pt x="309461" y="4708"/>
                </a:lnTo>
                <a:lnTo>
                  <a:pt x="257555" y="0"/>
                </a:lnTo>
                <a:close/>
              </a:path>
            </a:pathLst>
          </a:custGeom>
          <a:solidFill>
            <a:srgbClr val="5FB9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59" name="Google Shape;259;p46"/>
          <p:cNvSpPr/>
          <p:nvPr/>
        </p:nvSpPr>
        <p:spPr>
          <a:xfrm>
            <a:off x="3019806" y="3215258"/>
            <a:ext cx="386715" cy="347662"/>
          </a:xfrm>
          <a:custGeom>
            <a:rect b="b" l="l" r="r" t="t"/>
            <a:pathLst>
              <a:path extrusionOk="0" h="463550" w="515620">
                <a:moveTo>
                  <a:pt x="0" y="231648"/>
                </a:moveTo>
                <a:lnTo>
                  <a:pt x="5232" y="184976"/>
                </a:lnTo>
                <a:lnTo>
                  <a:pt x="20240" y="141499"/>
                </a:lnTo>
                <a:lnTo>
                  <a:pt x="43987" y="102151"/>
                </a:lnTo>
                <a:lnTo>
                  <a:pt x="75437" y="67865"/>
                </a:lnTo>
                <a:lnTo>
                  <a:pt x="113555" y="39574"/>
                </a:lnTo>
                <a:lnTo>
                  <a:pt x="157305" y="18210"/>
                </a:lnTo>
                <a:lnTo>
                  <a:pt x="205650" y="4708"/>
                </a:lnTo>
                <a:lnTo>
                  <a:pt x="257555" y="0"/>
                </a:lnTo>
                <a:lnTo>
                  <a:pt x="309461" y="4708"/>
                </a:lnTo>
                <a:lnTo>
                  <a:pt x="357806" y="18210"/>
                </a:lnTo>
                <a:lnTo>
                  <a:pt x="401556" y="39574"/>
                </a:lnTo>
                <a:lnTo>
                  <a:pt x="439674" y="67865"/>
                </a:lnTo>
                <a:lnTo>
                  <a:pt x="471124" y="102151"/>
                </a:lnTo>
                <a:lnTo>
                  <a:pt x="494871" y="141499"/>
                </a:lnTo>
                <a:lnTo>
                  <a:pt x="509879" y="184976"/>
                </a:lnTo>
                <a:lnTo>
                  <a:pt x="515112" y="231648"/>
                </a:lnTo>
                <a:lnTo>
                  <a:pt x="509879" y="278319"/>
                </a:lnTo>
                <a:lnTo>
                  <a:pt x="494871" y="321796"/>
                </a:lnTo>
                <a:lnTo>
                  <a:pt x="471124" y="361144"/>
                </a:lnTo>
                <a:lnTo>
                  <a:pt x="439673" y="395430"/>
                </a:lnTo>
                <a:lnTo>
                  <a:pt x="401556" y="423721"/>
                </a:lnTo>
                <a:lnTo>
                  <a:pt x="357806" y="445085"/>
                </a:lnTo>
                <a:lnTo>
                  <a:pt x="309461" y="458587"/>
                </a:lnTo>
                <a:lnTo>
                  <a:pt x="257555" y="463295"/>
                </a:lnTo>
                <a:lnTo>
                  <a:pt x="205650" y="458587"/>
                </a:lnTo>
                <a:lnTo>
                  <a:pt x="157305" y="445085"/>
                </a:lnTo>
                <a:lnTo>
                  <a:pt x="113555" y="423721"/>
                </a:lnTo>
                <a:lnTo>
                  <a:pt x="75437" y="395430"/>
                </a:lnTo>
                <a:lnTo>
                  <a:pt x="43987" y="361144"/>
                </a:lnTo>
                <a:lnTo>
                  <a:pt x="20240" y="321796"/>
                </a:lnTo>
                <a:lnTo>
                  <a:pt x="5232" y="278319"/>
                </a:lnTo>
                <a:lnTo>
                  <a:pt x="0" y="231648"/>
                </a:lnTo>
                <a:close/>
              </a:path>
            </a:pathLst>
          </a:custGeom>
          <a:noFill/>
          <a:ln cap="flat" cmpd="sng" w="15225">
            <a:solidFill>
              <a:srgbClr val="1229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60" name="Google Shape;260;p46"/>
          <p:cNvSpPr txBox="1"/>
          <p:nvPr/>
        </p:nvSpPr>
        <p:spPr>
          <a:xfrm>
            <a:off x="1410462" y="1091564"/>
            <a:ext cx="2250757" cy="2685097"/>
          </a:xfrm>
          <a:prstGeom prst="rect">
            <a:avLst/>
          </a:prstGeom>
          <a:noFill/>
          <a:ln cap="flat" cmpd="sng" w="15225">
            <a:solidFill>
              <a:srgbClr val="12293E"/>
            </a:solidFill>
            <a:prstDash val="solid"/>
            <a:round/>
            <a:headEnd len="sm" w="sm" type="none"/>
            <a:tailEnd len="sm" w="sm" type="none"/>
          </a:ln>
        </p:spPr>
        <p:txBody>
          <a:bodyPr anchorCtr="0" anchor="t" bIns="0" lIns="0" spcFirstLastPara="1" rIns="0" wrap="square" tIns="151925">
            <a:noAutofit/>
          </a:bodyPr>
          <a:lstStyle/>
          <a:p>
            <a:pPr indent="0" lvl="0" marL="330200" marR="0" rtl="0" algn="l">
              <a:lnSpc>
                <a:spcPct val="100000"/>
              </a:lnSpc>
              <a:spcBef>
                <a:spcPts val="0"/>
              </a:spcBef>
              <a:spcAft>
                <a:spcPts val="0"/>
              </a:spcAft>
              <a:buNone/>
            </a:pPr>
            <a:r>
              <a:rPr lang="en-GB" sz="1400">
                <a:latin typeface="Lucida Sans"/>
                <a:ea typeface="Lucida Sans"/>
                <a:cs typeface="Lucida Sans"/>
                <a:sym typeface="Lucida Sans"/>
              </a:rPr>
              <a:t>1</a:t>
            </a:r>
            <a:endParaRPr sz="1400">
              <a:latin typeface="Lucida Sans"/>
              <a:ea typeface="Lucida Sans"/>
              <a:cs typeface="Lucida Sans"/>
              <a:sym typeface="Lucida Sans"/>
            </a:endParaRPr>
          </a:p>
          <a:p>
            <a:pPr indent="0" lvl="0" marL="0" marR="0" rtl="0" algn="l">
              <a:lnSpc>
                <a:spcPct val="100000"/>
              </a:lnSpc>
              <a:spcBef>
                <a:spcPts val="0"/>
              </a:spcBef>
              <a:spcAft>
                <a:spcPts val="0"/>
              </a:spcAft>
              <a:buNone/>
            </a:pPr>
            <a:r>
              <a:t/>
            </a:r>
            <a:endParaRPr sz="2000">
              <a:latin typeface="Times New Roman"/>
              <a:ea typeface="Times New Roman"/>
              <a:cs typeface="Times New Roman"/>
              <a:sym typeface="Times New Roman"/>
            </a:endParaRPr>
          </a:p>
          <a:p>
            <a:pPr indent="0" lvl="0" marL="0" marR="495300" rtl="0" algn="ctr">
              <a:lnSpc>
                <a:spcPct val="100000"/>
              </a:lnSpc>
              <a:spcBef>
                <a:spcPts val="1400"/>
              </a:spcBef>
              <a:spcAft>
                <a:spcPts val="0"/>
              </a:spcAft>
              <a:buNone/>
            </a:pPr>
            <a:r>
              <a:rPr lang="en-GB" sz="1400">
                <a:latin typeface="Lucida Sans"/>
                <a:ea typeface="Lucida Sans"/>
                <a:cs typeface="Lucida Sans"/>
                <a:sym typeface="Lucida Sans"/>
              </a:rPr>
              <a:t>2</a:t>
            </a:r>
            <a:endParaRPr sz="1400">
              <a:latin typeface="Lucida Sans"/>
              <a:ea typeface="Lucida Sans"/>
              <a:cs typeface="Lucida Sans"/>
              <a:sym typeface="Lucida Sans"/>
            </a:endParaRPr>
          </a:p>
          <a:p>
            <a:pPr indent="0" lvl="0" marL="0" marR="0" rtl="0" algn="l">
              <a:lnSpc>
                <a:spcPct val="100000"/>
              </a:lnSpc>
              <a:spcBef>
                <a:spcPts val="0"/>
              </a:spcBef>
              <a:spcAft>
                <a:spcPts val="0"/>
              </a:spcAft>
              <a:buNone/>
            </a:pPr>
            <a:r>
              <a:t/>
            </a:r>
            <a:endParaRPr sz="2000">
              <a:latin typeface="Times New Roman"/>
              <a:ea typeface="Times New Roman"/>
              <a:cs typeface="Times New Roman"/>
              <a:sym typeface="Times New Roman"/>
            </a:endParaRPr>
          </a:p>
          <a:p>
            <a:pPr indent="0" lvl="0" marL="482600" marR="0" rtl="0" algn="ctr">
              <a:lnSpc>
                <a:spcPct val="100000"/>
              </a:lnSpc>
              <a:spcBef>
                <a:spcPts val="1200"/>
              </a:spcBef>
              <a:spcAft>
                <a:spcPts val="0"/>
              </a:spcAft>
              <a:buNone/>
            </a:pPr>
            <a:r>
              <a:rPr lang="en-GB" sz="1400">
                <a:latin typeface="Lucida Sans"/>
                <a:ea typeface="Lucida Sans"/>
                <a:cs typeface="Lucida Sans"/>
                <a:sym typeface="Lucida Sans"/>
              </a:rPr>
              <a:t>3</a:t>
            </a:r>
            <a:endParaRPr sz="1400">
              <a:latin typeface="Lucida Sans"/>
              <a:ea typeface="Lucida Sans"/>
              <a:cs typeface="Lucida Sans"/>
              <a:sym typeface="Lucida Sans"/>
            </a:endParaRPr>
          </a:p>
          <a:p>
            <a:pPr indent="0" lvl="0" marL="0" marR="0" rtl="0" algn="l">
              <a:lnSpc>
                <a:spcPct val="100000"/>
              </a:lnSpc>
              <a:spcBef>
                <a:spcPts val="0"/>
              </a:spcBef>
              <a:spcAft>
                <a:spcPts val="0"/>
              </a:spcAft>
              <a:buNone/>
            </a:pPr>
            <a:r>
              <a:t/>
            </a:r>
            <a:endParaRPr sz="2000">
              <a:latin typeface="Times New Roman"/>
              <a:ea typeface="Times New Roman"/>
              <a:cs typeface="Times New Roman"/>
              <a:sym typeface="Times New Roman"/>
            </a:endParaRPr>
          </a:p>
          <a:p>
            <a:pPr indent="0" lvl="0" marL="0" marR="393700" rtl="0" algn="r">
              <a:lnSpc>
                <a:spcPct val="100000"/>
              </a:lnSpc>
              <a:spcBef>
                <a:spcPts val="1500"/>
              </a:spcBef>
              <a:spcAft>
                <a:spcPts val="0"/>
              </a:spcAft>
              <a:buNone/>
            </a:pPr>
            <a:r>
              <a:rPr lang="en-GB" sz="1400">
                <a:latin typeface="Lucida Sans"/>
                <a:ea typeface="Lucida Sans"/>
                <a:cs typeface="Lucida Sans"/>
                <a:sym typeface="Lucida Sans"/>
              </a:rPr>
              <a:t>4</a:t>
            </a:r>
            <a:endParaRPr sz="1400">
              <a:latin typeface="Lucida Sans"/>
              <a:ea typeface="Lucida Sans"/>
              <a:cs typeface="Lucida Sans"/>
              <a:sym typeface="Lucida Sans"/>
            </a:endParaRPr>
          </a:p>
        </p:txBody>
      </p:sp>
      <p:sp>
        <p:nvSpPr>
          <p:cNvPr id="261" name="Google Shape;261;p46"/>
          <p:cNvSpPr/>
          <p:nvPr/>
        </p:nvSpPr>
        <p:spPr>
          <a:xfrm>
            <a:off x="5037201" y="1139570"/>
            <a:ext cx="386715" cy="347662"/>
          </a:xfrm>
          <a:custGeom>
            <a:rect b="b" l="l" r="r" t="t"/>
            <a:pathLst>
              <a:path extrusionOk="0" h="463550" w="515620">
                <a:moveTo>
                  <a:pt x="257555" y="0"/>
                </a:moveTo>
                <a:lnTo>
                  <a:pt x="205650" y="4708"/>
                </a:lnTo>
                <a:lnTo>
                  <a:pt x="157305" y="18210"/>
                </a:lnTo>
                <a:lnTo>
                  <a:pt x="113555" y="39574"/>
                </a:lnTo>
                <a:lnTo>
                  <a:pt x="75437" y="67865"/>
                </a:lnTo>
                <a:lnTo>
                  <a:pt x="43987" y="102151"/>
                </a:lnTo>
                <a:lnTo>
                  <a:pt x="20240" y="141499"/>
                </a:lnTo>
                <a:lnTo>
                  <a:pt x="5232" y="184976"/>
                </a:lnTo>
                <a:lnTo>
                  <a:pt x="0" y="231648"/>
                </a:lnTo>
                <a:lnTo>
                  <a:pt x="5232" y="278319"/>
                </a:lnTo>
                <a:lnTo>
                  <a:pt x="20240" y="321796"/>
                </a:lnTo>
                <a:lnTo>
                  <a:pt x="43987" y="361144"/>
                </a:lnTo>
                <a:lnTo>
                  <a:pt x="75438" y="395430"/>
                </a:lnTo>
                <a:lnTo>
                  <a:pt x="113555" y="423721"/>
                </a:lnTo>
                <a:lnTo>
                  <a:pt x="157305" y="445085"/>
                </a:lnTo>
                <a:lnTo>
                  <a:pt x="205650" y="458587"/>
                </a:lnTo>
                <a:lnTo>
                  <a:pt x="257555" y="463296"/>
                </a:lnTo>
                <a:lnTo>
                  <a:pt x="309461" y="458587"/>
                </a:lnTo>
                <a:lnTo>
                  <a:pt x="357806" y="445085"/>
                </a:lnTo>
                <a:lnTo>
                  <a:pt x="401556" y="423721"/>
                </a:lnTo>
                <a:lnTo>
                  <a:pt x="439674" y="395430"/>
                </a:lnTo>
                <a:lnTo>
                  <a:pt x="471124" y="361144"/>
                </a:lnTo>
                <a:lnTo>
                  <a:pt x="494871" y="321796"/>
                </a:lnTo>
                <a:lnTo>
                  <a:pt x="509879" y="278319"/>
                </a:lnTo>
                <a:lnTo>
                  <a:pt x="515111" y="231648"/>
                </a:lnTo>
                <a:lnTo>
                  <a:pt x="509879" y="184976"/>
                </a:lnTo>
                <a:lnTo>
                  <a:pt x="494871" y="141499"/>
                </a:lnTo>
                <a:lnTo>
                  <a:pt x="471124" y="102151"/>
                </a:lnTo>
                <a:lnTo>
                  <a:pt x="439673" y="67865"/>
                </a:lnTo>
                <a:lnTo>
                  <a:pt x="401556" y="39574"/>
                </a:lnTo>
                <a:lnTo>
                  <a:pt x="357806" y="18210"/>
                </a:lnTo>
                <a:lnTo>
                  <a:pt x="309461" y="4708"/>
                </a:lnTo>
                <a:lnTo>
                  <a:pt x="257555" y="0"/>
                </a:lnTo>
                <a:close/>
              </a:path>
            </a:pathLst>
          </a:custGeom>
          <a:solidFill>
            <a:srgbClr val="5FB9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62" name="Google Shape;262;p46"/>
          <p:cNvSpPr/>
          <p:nvPr/>
        </p:nvSpPr>
        <p:spPr>
          <a:xfrm>
            <a:off x="5037201" y="1139570"/>
            <a:ext cx="386715" cy="347662"/>
          </a:xfrm>
          <a:custGeom>
            <a:rect b="b" l="l" r="r" t="t"/>
            <a:pathLst>
              <a:path extrusionOk="0" h="463550" w="515620">
                <a:moveTo>
                  <a:pt x="0" y="231648"/>
                </a:moveTo>
                <a:lnTo>
                  <a:pt x="5232" y="184976"/>
                </a:lnTo>
                <a:lnTo>
                  <a:pt x="20240" y="141499"/>
                </a:lnTo>
                <a:lnTo>
                  <a:pt x="43987" y="102151"/>
                </a:lnTo>
                <a:lnTo>
                  <a:pt x="75437" y="67865"/>
                </a:lnTo>
                <a:lnTo>
                  <a:pt x="113555" y="39574"/>
                </a:lnTo>
                <a:lnTo>
                  <a:pt x="157305" y="18210"/>
                </a:lnTo>
                <a:lnTo>
                  <a:pt x="205650" y="4708"/>
                </a:lnTo>
                <a:lnTo>
                  <a:pt x="257555" y="0"/>
                </a:lnTo>
                <a:lnTo>
                  <a:pt x="309461" y="4708"/>
                </a:lnTo>
                <a:lnTo>
                  <a:pt x="357806" y="18210"/>
                </a:lnTo>
                <a:lnTo>
                  <a:pt x="401556" y="39574"/>
                </a:lnTo>
                <a:lnTo>
                  <a:pt x="439673" y="67865"/>
                </a:lnTo>
                <a:lnTo>
                  <a:pt x="471124" y="102151"/>
                </a:lnTo>
                <a:lnTo>
                  <a:pt x="494871" y="141499"/>
                </a:lnTo>
                <a:lnTo>
                  <a:pt x="509879" y="184976"/>
                </a:lnTo>
                <a:lnTo>
                  <a:pt x="515111" y="231648"/>
                </a:lnTo>
                <a:lnTo>
                  <a:pt x="509879" y="278319"/>
                </a:lnTo>
                <a:lnTo>
                  <a:pt x="494871" y="321796"/>
                </a:lnTo>
                <a:lnTo>
                  <a:pt x="471124" y="361144"/>
                </a:lnTo>
                <a:lnTo>
                  <a:pt x="439674" y="395430"/>
                </a:lnTo>
                <a:lnTo>
                  <a:pt x="401556" y="423721"/>
                </a:lnTo>
                <a:lnTo>
                  <a:pt x="357806" y="445085"/>
                </a:lnTo>
                <a:lnTo>
                  <a:pt x="309461" y="458587"/>
                </a:lnTo>
                <a:lnTo>
                  <a:pt x="257555" y="463296"/>
                </a:lnTo>
                <a:lnTo>
                  <a:pt x="205650" y="458587"/>
                </a:lnTo>
                <a:lnTo>
                  <a:pt x="157305" y="445085"/>
                </a:lnTo>
                <a:lnTo>
                  <a:pt x="113555" y="423721"/>
                </a:lnTo>
                <a:lnTo>
                  <a:pt x="75438" y="395430"/>
                </a:lnTo>
                <a:lnTo>
                  <a:pt x="43987" y="361144"/>
                </a:lnTo>
                <a:lnTo>
                  <a:pt x="20240" y="321796"/>
                </a:lnTo>
                <a:lnTo>
                  <a:pt x="5232" y="278319"/>
                </a:lnTo>
                <a:lnTo>
                  <a:pt x="0" y="231648"/>
                </a:lnTo>
                <a:close/>
              </a:path>
            </a:pathLst>
          </a:custGeom>
          <a:noFill/>
          <a:ln cap="flat" cmpd="sng" w="15225">
            <a:solidFill>
              <a:srgbClr val="1229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63" name="Google Shape;263;p46"/>
          <p:cNvSpPr/>
          <p:nvPr/>
        </p:nvSpPr>
        <p:spPr>
          <a:xfrm>
            <a:off x="4997196" y="1485043"/>
            <a:ext cx="161449" cy="340994"/>
          </a:xfrm>
          <a:custGeom>
            <a:rect b="b" l="l" r="r" t="t"/>
            <a:pathLst>
              <a:path extrusionOk="0" h="454660" w="215265">
                <a:moveTo>
                  <a:pt x="0" y="369315"/>
                </a:moveTo>
                <a:lnTo>
                  <a:pt x="3048" y="454532"/>
                </a:lnTo>
                <a:lnTo>
                  <a:pt x="69342" y="400938"/>
                </a:lnTo>
                <a:lnTo>
                  <a:pt x="66000" y="399414"/>
                </a:lnTo>
                <a:lnTo>
                  <a:pt x="35178" y="399414"/>
                </a:lnTo>
                <a:lnTo>
                  <a:pt x="23622" y="394080"/>
                </a:lnTo>
                <a:lnTo>
                  <a:pt x="28904" y="382497"/>
                </a:lnTo>
                <a:lnTo>
                  <a:pt x="0" y="369315"/>
                </a:lnTo>
                <a:close/>
              </a:path>
              <a:path extrusionOk="0" h="454660" w="215265">
                <a:moveTo>
                  <a:pt x="28904" y="382497"/>
                </a:moveTo>
                <a:lnTo>
                  <a:pt x="23622" y="394080"/>
                </a:lnTo>
                <a:lnTo>
                  <a:pt x="35178" y="399414"/>
                </a:lnTo>
                <a:lnTo>
                  <a:pt x="40485" y="387779"/>
                </a:lnTo>
                <a:lnTo>
                  <a:pt x="28904" y="382497"/>
                </a:lnTo>
                <a:close/>
              </a:path>
              <a:path extrusionOk="0" h="454660" w="215265">
                <a:moveTo>
                  <a:pt x="40485" y="387779"/>
                </a:moveTo>
                <a:lnTo>
                  <a:pt x="35178" y="399414"/>
                </a:lnTo>
                <a:lnTo>
                  <a:pt x="66000" y="399414"/>
                </a:lnTo>
                <a:lnTo>
                  <a:pt x="40485" y="387779"/>
                </a:lnTo>
                <a:close/>
              </a:path>
              <a:path extrusionOk="0" h="454660" w="215265">
                <a:moveTo>
                  <a:pt x="203326" y="0"/>
                </a:moveTo>
                <a:lnTo>
                  <a:pt x="28904" y="382497"/>
                </a:lnTo>
                <a:lnTo>
                  <a:pt x="40485" y="387779"/>
                </a:lnTo>
                <a:lnTo>
                  <a:pt x="214883" y="5333"/>
                </a:lnTo>
                <a:lnTo>
                  <a:pt x="203326" y="0"/>
                </a:lnTo>
                <a:close/>
              </a:path>
            </a:pathLst>
          </a:custGeom>
          <a:solidFill>
            <a:srgbClr val="12293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64" name="Google Shape;264;p46"/>
          <p:cNvSpPr/>
          <p:nvPr/>
        </p:nvSpPr>
        <p:spPr>
          <a:xfrm>
            <a:off x="4726305" y="1816226"/>
            <a:ext cx="386715" cy="348615"/>
          </a:xfrm>
          <a:custGeom>
            <a:rect b="b" l="l" r="r" t="t"/>
            <a:pathLst>
              <a:path extrusionOk="0" h="464819" w="515620">
                <a:moveTo>
                  <a:pt x="257556" y="0"/>
                </a:moveTo>
                <a:lnTo>
                  <a:pt x="205650" y="4720"/>
                </a:lnTo>
                <a:lnTo>
                  <a:pt x="157305" y="18258"/>
                </a:lnTo>
                <a:lnTo>
                  <a:pt x="113555" y="39681"/>
                </a:lnTo>
                <a:lnTo>
                  <a:pt x="75437" y="68056"/>
                </a:lnTo>
                <a:lnTo>
                  <a:pt x="43987" y="102449"/>
                </a:lnTo>
                <a:lnTo>
                  <a:pt x="20240" y="141928"/>
                </a:lnTo>
                <a:lnTo>
                  <a:pt x="5232" y="185559"/>
                </a:lnTo>
                <a:lnTo>
                  <a:pt x="0" y="232410"/>
                </a:lnTo>
                <a:lnTo>
                  <a:pt x="5232" y="279260"/>
                </a:lnTo>
                <a:lnTo>
                  <a:pt x="20240" y="322891"/>
                </a:lnTo>
                <a:lnTo>
                  <a:pt x="43987" y="362370"/>
                </a:lnTo>
                <a:lnTo>
                  <a:pt x="75438" y="396763"/>
                </a:lnTo>
                <a:lnTo>
                  <a:pt x="113555" y="425138"/>
                </a:lnTo>
                <a:lnTo>
                  <a:pt x="157305" y="446561"/>
                </a:lnTo>
                <a:lnTo>
                  <a:pt x="205650" y="460099"/>
                </a:lnTo>
                <a:lnTo>
                  <a:pt x="257556" y="464819"/>
                </a:lnTo>
                <a:lnTo>
                  <a:pt x="309461" y="460099"/>
                </a:lnTo>
                <a:lnTo>
                  <a:pt x="357806" y="446561"/>
                </a:lnTo>
                <a:lnTo>
                  <a:pt x="401556" y="425138"/>
                </a:lnTo>
                <a:lnTo>
                  <a:pt x="439674" y="396763"/>
                </a:lnTo>
                <a:lnTo>
                  <a:pt x="471124" y="362370"/>
                </a:lnTo>
                <a:lnTo>
                  <a:pt x="494871" y="322891"/>
                </a:lnTo>
                <a:lnTo>
                  <a:pt x="509879" y="279260"/>
                </a:lnTo>
                <a:lnTo>
                  <a:pt x="515112" y="232410"/>
                </a:lnTo>
                <a:lnTo>
                  <a:pt x="509879" y="185559"/>
                </a:lnTo>
                <a:lnTo>
                  <a:pt x="494871" y="141928"/>
                </a:lnTo>
                <a:lnTo>
                  <a:pt x="471124" y="102449"/>
                </a:lnTo>
                <a:lnTo>
                  <a:pt x="439673" y="68056"/>
                </a:lnTo>
                <a:lnTo>
                  <a:pt x="401556" y="39681"/>
                </a:lnTo>
                <a:lnTo>
                  <a:pt x="357806" y="18258"/>
                </a:lnTo>
                <a:lnTo>
                  <a:pt x="309461" y="4720"/>
                </a:lnTo>
                <a:lnTo>
                  <a:pt x="257556" y="0"/>
                </a:lnTo>
                <a:close/>
              </a:path>
            </a:pathLst>
          </a:custGeom>
          <a:solidFill>
            <a:srgbClr val="5FB9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65" name="Google Shape;265;p46"/>
          <p:cNvSpPr/>
          <p:nvPr/>
        </p:nvSpPr>
        <p:spPr>
          <a:xfrm>
            <a:off x="4726305" y="1816226"/>
            <a:ext cx="386715" cy="348615"/>
          </a:xfrm>
          <a:custGeom>
            <a:rect b="b" l="l" r="r" t="t"/>
            <a:pathLst>
              <a:path extrusionOk="0" h="464819" w="515620">
                <a:moveTo>
                  <a:pt x="0" y="232410"/>
                </a:moveTo>
                <a:lnTo>
                  <a:pt x="5232" y="185559"/>
                </a:lnTo>
                <a:lnTo>
                  <a:pt x="20240" y="141928"/>
                </a:lnTo>
                <a:lnTo>
                  <a:pt x="43987" y="102449"/>
                </a:lnTo>
                <a:lnTo>
                  <a:pt x="75437" y="68056"/>
                </a:lnTo>
                <a:lnTo>
                  <a:pt x="113555" y="39681"/>
                </a:lnTo>
                <a:lnTo>
                  <a:pt x="157305" y="18258"/>
                </a:lnTo>
                <a:lnTo>
                  <a:pt x="205650" y="4720"/>
                </a:lnTo>
                <a:lnTo>
                  <a:pt x="257556" y="0"/>
                </a:lnTo>
                <a:lnTo>
                  <a:pt x="309461" y="4720"/>
                </a:lnTo>
                <a:lnTo>
                  <a:pt x="357806" y="18258"/>
                </a:lnTo>
                <a:lnTo>
                  <a:pt x="401556" y="39681"/>
                </a:lnTo>
                <a:lnTo>
                  <a:pt x="439673" y="68056"/>
                </a:lnTo>
                <a:lnTo>
                  <a:pt x="471124" y="102449"/>
                </a:lnTo>
                <a:lnTo>
                  <a:pt x="494871" y="141928"/>
                </a:lnTo>
                <a:lnTo>
                  <a:pt x="509879" y="185559"/>
                </a:lnTo>
                <a:lnTo>
                  <a:pt x="515112" y="232410"/>
                </a:lnTo>
                <a:lnTo>
                  <a:pt x="509879" y="279260"/>
                </a:lnTo>
                <a:lnTo>
                  <a:pt x="494871" y="322891"/>
                </a:lnTo>
                <a:lnTo>
                  <a:pt x="471124" y="362370"/>
                </a:lnTo>
                <a:lnTo>
                  <a:pt x="439674" y="396763"/>
                </a:lnTo>
                <a:lnTo>
                  <a:pt x="401556" y="425138"/>
                </a:lnTo>
                <a:lnTo>
                  <a:pt x="357806" y="446561"/>
                </a:lnTo>
                <a:lnTo>
                  <a:pt x="309461" y="460099"/>
                </a:lnTo>
                <a:lnTo>
                  <a:pt x="257556" y="464819"/>
                </a:lnTo>
                <a:lnTo>
                  <a:pt x="205650" y="460099"/>
                </a:lnTo>
                <a:lnTo>
                  <a:pt x="157305" y="446561"/>
                </a:lnTo>
                <a:lnTo>
                  <a:pt x="113555" y="425138"/>
                </a:lnTo>
                <a:lnTo>
                  <a:pt x="75437" y="396763"/>
                </a:lnTo>
                <a:lnTo>
                  <a:pt x="43987" y="362370"/>
                </a:lnTo>
                <a:lnTo>
                  <a:pt x="20240" y="322891"/>
                </a:lnTo>
                <a:lnTo>
                  <a:pt x="5232" y="279260"/>
                </a:lnTo>
                <a:lnTo>
                  <a:pt x="0" y="232410"/>
                </a:lnTo>
                <a:close/>
              </a:path>
            </a:pathLst>
          </a:custGeom>
          <a:noFill/>
          <a:ln cap="flat" cmpd="sng" w="15225">
            <a:solidFill>
              <a:srgbClr val="1229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66" name="Google Shape;266;p46"/>
          <p:cNvSpPr/>
          <p:nvPr/>
        </p:nvSpPr>
        <p:spPr>
          <a:xfrm>
            <a:off x="4069080" y="3155823"/>
            <a:ext cx="386715" cy="347662"/>
          </a:xfrm>
          <a:custGeom>
            <a:rect b="b" l="l" r="r" t="t"/>
            <a:pathLst>
              <a:path extrusionOk="0" h="463550" w="515620">
                <a:moveTo>
                  <a:pt x="257556" y="0"/>
                </a:moveTo>
                <a:lnTo>
                  <a:pt x="205650" y="4708"/>
                </a:lnTo>
                <a:lnTo>
                  <a:pt x="157305" y="18210"/>
                </a:lnTo>
                <a:lnTo>
                  <a:pt x="113555" y="39574"/>
                </a:lnTo>
                <a:lnTo>
                  <a:pt x="75437" y="67865"/>
                </a:lnTo>
                <a:lnTo>
                  <a:pt x="43987" y="102151"/>
                </a:lnTo>
                <a:lnTo>
                  <a:pt x="20240" y="141499"/>
                </a:lnTo>
                <a:lnTo>
                  <a:pt x="5232" y="184976"/>
                </a:lnTo>
                <a:lnTo>
                  <a:pt x="0" y="231648"/>
                </a:lnTo>
                <a:lnTo>
                  <a:pt x="5232" y="278319"/>
                </a:lnTo>
                <a:lnTo>
                  <a:pt x="20240" y="321796"/>
                </a:lnTo>
                <a:lnTo>
                  <a:pt x="43987" y="361144"/>
                </a:lnTo>
                <a:lnTo>
                  <a:pt x="75437" y="395430"/>
                </a:lnTo>
                <a:lnTo>
                  <a:pt x="113555" y="423721"/>
                </a:lnTo>
                <a:lnTo>
                  <a:pt x="157305" y="445085"/>
                </a:lnTo>
                <a:lnTo>
                  <a:pt x="205650" y="458587"/>
                </a:lnTo>
                <a:lnTo>
                  <a:pt x="257556" y="463296"/>
                </a:lnTo>
                <a:lnTo>
                  <a:pt x="309461" y="458587"/>
                </a:lnTo>
                <a:lnTo>
                  <a:pt x="357806" y="445085"/>
                </a:lnTo>
                <a:lnTo>
                  <a:pt x="401556" y="423721"/>
                </a:lnTo>
                <a:lnTo>
                  <a:pt x="439674" y="395430"/>
                </a:lnTo>
                <a:lnTo>
                  <a:pt x="471124" y="361144"/>
                </a:lnTo>
                <a:lnTo>
                  <a:pt x="494871" y="321796"/>
                </a:lnTo>
                <a:lnTo>
                  <a:pt x="509879" y="278319"/>
                </a:lnTo>
                <a:lnTo>
                  <a:pt x="515112" y="231648"/>
                </a:lnTo>
                <a:lnTo>
                  <a:pt x="509879" y="184976"/>
                </a:lnTo>
                <a:lnTo>
                  <a:pt x="494871" y="141499"/>
                </a:lnTo>
                <a:lnTo>
                  <a:pt x="471124" y="102151"/>
                </a:lnTo>
                <a:lnTo>
                  <a:pt x="439674" y="67865"/>
                </a:lnTo>
                <a:lnTo>
                  <a:pt x="401556" y="39574"/>
                </a:lnTo>
                <a:lnTo>
                  <a:pt x="357806" y="18210"/>
                </a:lnTo>
                <a:lnTo>
                  <a:pt x="309461" y="4708"/>
                </a:lnTo>
                <a:lnTo>
                  <a:pt x="257556" y="0"/>
                </a:lnTo>
                <a:close/>
              </a:path>
            </a:pathLst>
          </a:custGeom>
          <a:solidFill>
            <a:srgbClr val="5FB9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67" name="Google Shape;267;p46"/>
          <p:cNvSpPr/>
          <p:nvPr/>
        </p:nvSpPr>
        <p:spPr>
          <a:xfrm>
            <a:off x="4069080" y="3155823"/>
            <a:ext cx="386715" cy="347662"/>
          </a:xfrm>
          <a:custGeom>
            <a:rect b="b" l="l" r="r" t="t"/>
            <a:pathLst>
              <a:path extrusionOk="0" h="463550" w="515620">
                <a:moveTo>
                  <a:pt x="0" y="231648"/>
                </a:moveTo>
                <a:lnTo>
                  <a:pt x="5232" y="184976"/>
                </a:lnTo>
                <a:lnTo>
                  <a:pt x="20240" y="141499"/>
                </a:lnTo>
                <a:lnTo>
                  <a:pt x="43987" y="102151"/>
                </a:lnTo>
                <a:lnTo>
                  <a:pt x="75437" y="67865"/>
                </a:lnTo>
                <a:lnTo>
                  <a:pt x="113555" y="39574"/>
                </a:lnTo>
                <a:lnTo>
                  <a:pt x="157305" y="18210"/>
                </a:lnTo>
                <a:lnTo>
                  <a:pt x="205650" y="4708"/>
                </a:lnTo>
                <a:lnTo>
                  <a:pt x="257556" y="0"/>
                </a:lnTo>
                <a:lnTo>
                  <a:pt x="309461" y="4708"/>
                </a:lnTo>
                <a:lnTo>
                  <a:pt x="357806" y="18210"/>
                </a:lnTo>
                <a:lnTo>
                  <a:pt x="401556" y="39574"/>
                </a:lnTo>
                <a:lnTo>
                  <a:pt x="439674" y="67865"/>
                </a:lnTo>
                <a:lnTo>
                  <a:pt x="471124" y="102151"/>
                </a:lnTo>
                <a:lnTo>
                  <a:pt x="494871" y="141499"/>
                </a:lnTo>
                <a:lnTo>
                  <a:pt x="509879" y="184976"/>
                </a:lnTo>
                <a:lnTo>
                  <a:pt x="515112" y="231648"/>
                </a:lnTo>
                <a:lnTo>
                  <a:pt x="509879" y="278319"/>
                </a:lnTo>
                <a:lnTo>
                  <a:pt x="494871" y="321796"/>
                </a:lnTo>
                <a:lnTo>
                  <a:pt x="471124" y="361144"/>
                </a:lnTo>
                <a:lnTo>
                  <a:pt x="439674" y="395430"/>
                </a:lnTo>
                <a:lnTo>
                  <a:pt x="401556" y="423721"/>
                </a:lnTo>
                <a:lnTo>
                  <a:pt x="357806" y="445085"/>
                </a:lnTo>
                <a:lnTo>
                  <a:pt x="309461" y="458587"/>
                </a:lnTo>
                <a:lnTo>
                  <a:pt x="257556" y="463296"/>
                </a:lnTo>
                <a:lnTo>
                  <a:pt x="205650" y="458587"/>
                </a:lnTo>
                <a:lnTo>
                  <a:pt x="157305" y="445085"/>
                </a:lnTo>
                <a:lnTo>
                  <a:pt x="113555" y="423721"/>
                </a:lnTo>
                <a:lnTo>
                  <a:pt x="75437" y="395430"/>
                </a:lnTo>
                <a:lnTo>
                  <a:pt x="43987" y="361144"/>
                </a:lnTo>
                <a:lnTo>
                  <a:pt x="20240" y="321796"/>
                </a:lnTo>
                <a:lnTo>
                  <a:pt x="5232" y="278319"/>
                </a:lnTo>
                <a:lnTo>
                  <a:pt x="0" y="231648"/>
                </a:lnTo>
                <a:close/>
              </a:path>
            </a:pathLst>
          </a:custGeom>
          <a:noFill/>
          <a:ln cap="flat" cmpd="sng" w="15225">
            <a:solidFill>
              <a:srgbClr val="1229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68" name="Google Shape;268;p46"/>
          <p:cNvSpPr/>
          <p:nvPr/>
        </p:nvSpPr>
        <p:spPr>
          <a:xfrm>
            <a:off x="4378833" y="2494025"/>
            <a:ext cx="386715" cy="347662"/>
          </a:xfrm>
          <a:custGeom>
            <a:rect b="b" l="l" r="r" t="t"/>
            <a:pathLst>
              <a:path extrusionOk="0" h="463550" w="515620">
                <a:moveTo>
                  <a:pt x="257555" y="0"/>
                </a:moveTo>
                <a:lnTo>
                  <a:pt x="205650" y="4708"/>
                </a:lnTo>
                <a:lnTo>
                  <a:pt x="157305" y="18210"/>
                </a:lnTo>
                <a:lnTo>
                  <a:pt x="113555" y="39574"/>
                </a:lnTo>
                <a:lnTo>
                  <a:pt x="75437" y="67865"/>
                </a:lnTo>
                <a:lnTo>
                  <a:pt x="43987" y="102151"/>
                </a:lnTo>
                <a:lnTo>
                  <a:pt x="20240" y="141499"/>
                </a:lnTo>
                <a:lnTo>
                  <a:pt x="5232" y="184976"/>
                </a:lnTo>
                <a:lnTo>
                  <a:pt x="0" y="231648"/>
                </a:lnTo>
                <a:lnTo>
                  <a:pt x="5232" y="278319"/>
                </a:lnTo>
                <a:lnTo>
                  <a:pt x="20240" y="321796"/>
                </a:lnTo>
                <a:lnTo>
                  <a:pt x="43987" y="361144"/>
                </a:lnTo>
                <a:lnTo>
                  <a:pt x="75437" y="395430"/>
                </a:lnTo>
                <a:lnTo>
                  <a:pt x="113555" y="423721"/>
                </a:lnTo>
                <a:lnTo>
                  <a:pt x="157305" y="445085"/>
                </a:lnTo>
                <a:lnTo>
                  <a:pt x="205650" y="458587"/>
                </a:lnTo>
                <a:lnTo>
                  <a:pt x="257555" y="463296"/>
                </a:lnTo>
                <a:lnTo>
                  <a:pt x="309461" y="458587"/>
                </a:lnTo>
                <a:lnTo>
                  <a:pt x="357806" y="445085"/>
                </a:lnTo>
                <a:lnTo>
                  <a:pt x="401556" y="423721"/>
                </a:lnTo>
                <a:lnTo>
                  <a:pt x="439674" y="395430"/>
                </a:lnTo>
                <a:lnTo>
                  <a:pt x="471124" y="361144"/>
                </a:lnTo>
                <a:lnTo>
                  <a:pt x="494871" y="321796"/>
                </a:lnTo>
                <a:lnTo>
                  <a:pt x="509879" y="278319"/>
                </a:lnTo>
                <a:lnTo>
                  <a:pt x="515111" y="231648"/>
                </a:lnTo>
                <a:lnTo>
                  <a:pt x="509879" y="184976"/>
                </a:lnTo>
                <a:lnTo>
                  <a:pt x="494871" y="141499"/>
                </a:lnTo>
                <a:lnTo>
                  <a:pt x="471124" y="102151"/>
                </a:lnTo>
                <a:lnTo>
                  <a:pt x="439674" y="67865"/>
                </a:lnTo>
                <a:lnTo>
                  <a:pt x="401556" y="39574"/>
                </a:lnTo>
                <a:lnTo>
                  <a:pt x="357806" y="18210"/>
                </a:lnTo>
                <a:lnTo>
                  <a:pt x="309461" y="4708"/>
                </a:lnTo>
                <a:lnTo>
                  <a:pt x="257555" y="0"/>
                </a:lnTo>
                <a:close/>
              </a:path>
            </a:pathLst>
          </a:custGeom>
          <a:solidFill>
            <a:srgbClr val="5FB9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69" name="Google Shape;269;p46"/>
          <p:cNvSpPr/>
          <p:nvPr/>
        </p:nvSpPr>
        <p:spPr>
          <a:xfrm>
            <a:off x="4378833" y="2494025"/>
            <a:ext cx="386715" cy="347662"/>
          </a:xfrm>
          <a:custGeom>
            <a:rect b="b" l="l" r="r" t="t"/>
            <a:pathLst>
              <a:path extrusionOk="0" h="463550" w="515620">
                <a:moveTo>
                  <a:pt x="0" y="231648"/>
                </a:moveTo>
                <a:lnTo>
                  <a:pt x="5232" y="184976"/>
                </a:lnTo>
                <a:lnTo>
                  <a:pt x="20240" y="141499"/>
                </a:lnTo>
                <a:lnTo>
                  <a:pt x="43987" y="102151"/>
                </a:lnTo>
                <a:lnTo>
                  <a:pt x="75437" y="67865"/>
                </a:lnTo>
                <a:lnTo>
                  <a:pt x="113555" y="39574"/>
                </a:lnTo>
                <a:lnTo>
                  <a:pt x="157305" y="18210"/>
                </a:lnTo>
                <a:lnTo>
                  <a:pt x="205650" y="4708"/>
                </a:lnTo>
                <a:lnTo>
                  <a:pt x="257555" y="0"/>
                </a:lnTo>
                <a:lnTo>
                  <a:pt x="309461" y="4708"/>
                </a:lnTo>
                <a:lnTo>
                  <a:pt x="357806" y="18210"/>
                </a:lnTo>
                <a:lnTo>
                  <a:pt x="401556" y="39574"/>
                </a:lnTo>
                <a:lnTo>
                  <a:pt x="439674" y="67865"/>
                </a:lnTo>
                <a:lnTo>
                  <a:pt x="471124" y="102151"/>
                </a:lnTo>
                <a:lnTo>
                  <a:pt x="494871" y="141499"/>
                </a:lnTo>
                <a:lnTo>
                  <a:pt x="509879" y="184976"/>
                </a:lnTo>
                <a:lnTo>
                  <a:pt x="515111" y="231648"/>
                </a:lnTo>
                <a:lnTo>
                  <a:pt x="509879" y="278319"/>
                </a:lnTo>
                <a:lnTo>
                  <a:pt x="494871" y="321796"/>
                </a:lnTo>
                <a:lnTo>
                  <a:pt x="471124" y="361144"/>
                </a:lnTo>
                <a:lnTo>
                  <a:pt x="439674" y="395430"/>
                </a:lnTo>
                <a:lnTo>
                  <a:pt x="401556" y="423721"/>
                </a:lnTo>
                <a:lnTo>
                  <a:pt x="357806" y="445085"/>
                </a:lnTo>
                <a:lnTo>
                  <a:pt x="309461" y="458587"/>
                </a:lnTo>
                <a:lnTo>
                  <a:pt x="257555" y="463296"/>
                </a:lnTo>
                <a:lnTo>
                  <a:pt x="205650" y="458587"/>
                </a:lnTo>
                <a:lnTo>
                  <a:pt x="157305" y="445085"/>
                </a:lnTo>
                <a:lnTo>
                  <a:pt x="113555" y="423721"/>
                </a:lnTo>
                <a:lnTo>
                  <a:pt x="75437" y="395430"/>
                </a:lnTo>
                <a:lnTo>
                  <a:pt x="43987" y="361144"/>
                </a:lnTo>
                <a:lnTo>
                  <a:pt x="20240" y="321796"/>
                </a:lnTo>
                <a:lnTo>
                  <a:pt x="5232" y="278319"/>
                </a:lnTo>
                <a:lnTo>
                  <a:pt x="0" y="231648"/>
                </a:lnTo>
                <a:close/>
              </a:path>
            </a:pathLst>
          </a:custGeom>
          <a:noFill/>
          <a:ln cap="flat" cmpd="sng" w="15225">
            <a:solidFill>
              <a:srgbClr val="1229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70" name="Google Shape;270;p46"/>
          <p:cNvSpPr txBox="1"/>
          <p:nvPr/>
        </p:nvSpPr>
        <p:spPr>
          <a:xfrm>
            <a:off x="3776472" y="1100708"/>
            <a:ext cx="2250757" cy="2686050"/>
          </a:xfrm>
          <a:prstGeom prst="rect">
            <a:avLst/>
          </a:prstGeom>
          <a:noFill/>
          <a:ln cap="flat" cmpd="sng" w="15225">
            <a:solidFill>
              <a:srgbClr val="12293E"/>
            </a:solidFill>
            <a:prstDash val="solid"/>
            <a:round/>
            <a:headEnd len="sm" w="sm" type="none"/>
            <a:tailEnd len="sm" w="sm" type="none"/>
          </a:ln>
        </p:spPr>
        <p:txBody>
          <a:bodyPr anchorCtr="0" anchor="t" bIns="0" lIns="0" spcFirstLastPara="1" rIns="0" wrap="square" tIns="85250">
            <a:noAutofit/>
          </a:bodyPr>
          <a:lstStyle/>
          <a:p>
            <a:pPr indent="0" lvl="0" marL="1397000" marR="0" rtl="0" algn="l">
              <a:lnSpc>
                <a:spcPct val="100000"/>
              </a:lnSpc>
              <a:spcBef>
                <a:spcPts val="0"/>
              </a:spcBef>
              <a:spcAft>
                <a:spcPts val="0"/>
              </a:spcAft>
              <a:buNone/>
            </a:pPr>
            <a:r>
              <a:rPr lang="en-GB" sz="1400">
                <a:latin typeface="Lucida Sans"/>
                <a:ea typeface="Lucida Sans"/>
                <a:cs typeface="Lucida Sans"/>
                <a:sym typeface="Lucida Sans"/>
              </a:rPr>
              <a:t>6</a:t>
            </a:r>
            <a:endParaRPr sz="1400">
              <a:latin typeface="Lucida Sans"/>
              <a:ea typeface="Lucida Sans"/>
              <a:cs typeface="Lucida Sans"/>
              <a:sym typeface="Lucida Sans"/>
            </a:endParaRPr>
          </a:p>
          <a:p>
            <a:pPr indent="0" lvl="0" marL="0" marR="0" rtl="0" algn="l">
              <a:lnSpc>
                <a:spcPct val="100000"/>
              </a:lnSpc>
              <a:spcBef>
                <a:spcPts val="0"/>
              </a:spcBef>
              <a:spcAft>
                <a:spcPts val="0"/>
              </a:spcAft>
              <a:buNone/>
            </a:pPr>
            <a:r>
              <a:t/>
            </a:r>
            <a:endParaRPr sz="2000">
              <a:latin typeface="Times New Roman"/>
              <a:ea typeface="Times New Roman"/>
              <a:cs typeface="Times New Roman"/>
              <a:sym typeface="Times New Roman"/>
            </a:endParaRPr>
          </a:p>
          <a:p>
            <a:pPr indent="0" lvl="0" marL="38100" marR="0" rtl="0" algn="ctr">
              <a:lnSpc>
                <a:spcPct val="100000"/>
              </a:lnSpc>
              <a:spcBef>
                <a:spcPts val="1400"/>
              </a:spcBef>
              <a:spcAft>
                <a:spcPts val="0"/>
              </a:spcAft>
              <a:buNone/>
            </a:pPr>
            <a:r>
              <a:rPr lang="en-GB" sz="1400">
                <a:latin typeface="Lucida Sans"/>
                <a:ea typeface="Lucida Sans"/>
                <a:cs typeface="Lucida Sans"/>
                <a:sym typeface="Lucida Sans"/>
              </a:rPr>
              <a:t>5</a:t>
            </a:r>
            <a:endParaRPr sz="1400">
              <a:latin typeface="Lucida Sans"/>
              <a:ea typeface="Lucida Sans"/>
              <a:cs typeface="Lucida Sans"/>
              <a:sym typeface="Lucida Sans"/>
            </a:endParaRPr>
          </a:p>
          <a:p>
            <a:pPr indent="0" lvl="0" marL="0" marR="0" rtl="0" algn="l">
              <a:lnSpc>
                <a:spcPct val="100000"/>
              </a:lnSpc>
              <a:spcBef>
                <a:spcPts val="0"/>
              </a:spcBef>
              <a:spcAft>
                <a:spcPts val="0"/>
              </a:spcAft>
              <a:buNone/>
            </a:pPr>
            <a:r>
              <a:t/>
            </a:r>
            <a:endParaRPr sz="2000">
              <a:latin typeface="Times New Roman"/>
              <a:ea typeface="Times New Roman"/>
              <a:cs typeface="Times New Roman"/>
              <a:sym typeface="Times New Roman"/>
            </a:endParaRPr>
          </a:p>
          <a:p>
            <a:pPr indent="0" lvl="0" marL="736600" marR="0" rtl="0" algn="l">
              <a:lnSpc>
                <a:spcPct val="100000"/>
              </a:lnSpc>
              <a:spcBef>
                <a:spcPts val="1400"/>
              </a:spcBef>
              <a:spcAft>
                <a:spcPts val="0"/>
              </a:spcAft>
              <a:buNone/>
            </a:pPr>
            <a:r>
              <a:rPr lang="en-GB" sz="1400">
                <a:latin typeface="Lucida Sans"/>
                <a:ea typeface="Lucida Sans"/>
                <a:cs typeface="Lucida Sans"/>
                <a:sym typeface="Lucida Sans"/>
              </a:rPr>
              <a:t>4</a:t>
            </a:r>
            <a:endParaRPr sz="1400">
              <a:latin typeface="Lucida Sans"/>
              <a:ea typeface="Lucida Sans"/>
              <a:cs typeface="Lucida Sans"/>
              <a:sym typeface="Lucida Sans"/>
            </a:endParaRPr>
          </a:p>
          <a:p>
            <a:pPr indent="0" lvl="0" marL="0" marR="0" rtl="0" algn="l">
              <a:lnSpc>
                <a:spcPct val="100000"/>
              </a:lnSpc>
              <a:spcBef>
                <a:spcPts val="0"/>
              </a:spcBef>
              <a:spcAft>
                <a:spcPts val="0"/>
              </a:spcAft>
              <a:buNone/>
            </a:pPr>
            <a:r>
              <a:t/>
            </a:r>
            <a:endParaRPr sz="2000">
              <a:latin typeface="Times New Roman"/>
              <a:ea typeface="Times New Roman"/>
              <a:cs typeface="Times New Roman"/>
              <a:sym typeface="Times New Roman"/>
            </a:endParaRPr>
          </a:p>
          <a:p>
            <a:pPr indent="0" lvl="0" marL="431800" marR="0" rtl="0" algn="l">
              <a:lnSpc>
                <a:spcPct val="100000"/>
              </a:lnSpc>
              <a:spcBef>
                <a:spcPts val="1300"/>
              </a:spcBef>
              <a:spcAft>
                <a:spcPts val="0"/>
              </a:spcAft>
              <a:buNone/>
            </a:pPr>
            <a:r>
              <a:rPr lang="en-GB" sz="1400">
                <a:latin typeface="Lucida Sans"/>
                <a:ea typeface="Lucida Sans"/>
                <a:cs typeface="Lucida Sans"/>
                <a:sym typeface="Lucida Sans"/>
              </a:rPr>
              <a:t>3</a:t>
            </a:r>
            <a:endParaRPr sz="1400">
              <a:latin typeface="Lucida Sans"/>
              <a:ea typeface="Lucida Sans"/>
              <a:cs typeface="Lucida Sans"/>
              <a:sym typeface="Lucida Sans"/>
            </a:endParaRPr>
          </a:p>
        </p:txBody>
      </p:sp>
      <p:sp>
        <p:nvSpPr>
          <p:cNvPr id="271" name="Google Shape;271;p46"/>
          <p:cNvSpPr/>
          <p:nvPr/>
        </p:nvSpPr>
        <p:spPr>
          <a:xfrm>
            <a:off x="4674869" y="2177701"/>
            <a:ext cx="161449" cy="340994"/>
          </a:xfrm>
          <a:custGeom>
            <a:rect b="b" l="l" r="r" t="t"/>
            <a:pathLst>
              <a:path extrusionOk="0" h="454660" w="215264">
                <a:moveTo>
                  <a:pt x="0" y="369315"/>
                </a:moveTo>
                <a:lnTo>
                  <a:pt x="3048" y="454533"/>
                </a:lnTo>
                <a:lnTo>
                  <a:pt x="69341" y="400938"/>
                </a:lnTo>
                <a:lnTo>
                  <a:pt x="66000" y="399414"/>
                </a:lnTo>
                <a:lnTo>
                  <a:pt x="35178" y="399414"/>
                </a:lnTo>
                <a:lnTo>
                  <a:pt x="23622" y="394081"/>
                </a:lnTo>
                <a:lnTo>
                  <a:pt x="28904" y="382497"/>
                </a:lnTo>
                <a:lnTo>
                  <a:pt x="0" y="369315"/>
                </a:lnTo>
                <a:close/>
              </a:path>
              <a:path extrusionOk="0" h="454660" w="215264">
                <a:moveTo>
                  <a:pt x="28904" y="382497"/>
                </a:moveTo>
                <a:lnTo>
                  <a:pt x="23622" y="394081"/>
                </a:lnTo>
                <a:lnTo>
                  <a:pt x="35178" y="399414"/>
                </a:lnTo>
                <a:lnTo>
                  <a:pt x="40485" y="387779"/>
                </a:lnTo>
                <a:lnTo>
                  <a:pt x="28904" y="382497"/>
                </a:lnTo>
                <a:close/>
              </a:path>
              <a:path extrusionOk="0" h="454660" w="215264">
                <a:moveTo>
                  <a:pt x="40485" y="387779"/>
                </a:moveTo>
                <a:lnTo>
                  <a:pt x="35178" y="399414"/>
                </a:lnTo>
                <a:lnTo>
                  <a:pt x="66000" y="399414"/>
                </a:lnTo>
                <a:lnTo>
                  <a:pt x="40485" y="387779"/>
                </a:lnTo>
                <a:close/>
              </a:path>
              <a:path extrusionOk="0" h="454660" w="215264">
                <a:moveTo>
                  <a:pt x="203326" y="0"/>
                </a:moveTo>
                <a:lnTo>
                  <a:pt x="28904" y="382497"/>
                </a:lnTo>
                <a:lnTo>
                  <a:pt x="40485" y="387779"/>
                </a:lnTo>
                <a:lnTo>
                  <a:pt x="214884" y="5334"/>
                </a:lnTo>
                <a:lnTo>
                  <a:pt x="203326" y="0"/>
                </a:lnTo>
                <a:close/>
              </a:path>
            </a:pathLst>
          </a:custGeom>
          <a:solidFill>
            <a:srgbClr val="12293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72" name="Google Shape;272;p46"/>
          <p:cNvSpPr/>
          <p:nvPr/>
        </p:nvSpPr>
        <p:spPr>
          <a:xfrm>
            <a:off x="4352543" y="2833783"/>
            <a:ext cx="161449" cy="340994"/>
          </a:xfrm>
          <a:custGeom>
            <a:rect b="b" l="l" r="r" t="t"/>
            <a:pathLst>
              <a:path extrusionOk="0" h="454660" w="215264">
                <a:moveTo>
                  <a:pt x="0" y="369316"/>
                </a:moveTo>
                <a:lnTo>
                  <a:pt x="3048" y="454533"/>
                </a:lnTo>
                <a:lnTo>
                  <a:pt x="69342" y="400939"/>
                </a:lnTo>
                <a:lnTo>
                  <a:pt x="66000" y="399415"/>
                </a:lnTo>
                <a:lnTo>
                  <a:pt x="35179" y="399415"/>
                </a:lnTo>
                <a:lnTo>
                  <a:pt x="23622" y="394081"/>
                </a:lnTo>
                <a:lnTo>
                  <a:pt x="28904" y="382497"/>
                </a:lnTo>
                <a:lnTo>
                  <a:pt x="0" y="369316"/>
                </a:lnTo>
                <a:close/>
              </a:path>
              <a:path extrusionOk="0" h="454660" w="215264">
                <a:moveTo>
                  <a:pt x="28904" y="382497"/>
                </a:moveTo>
                <a:lnTo>
                  <a:pt x="23622" y="394081"/>
                </a:lnTo>
                <a:lnTo>
                  <a:pt x="35179" y="399415"/>
                </a:lnTo>
                <a:lnTo>
                  <a:pt x="40485" y="387779"/>
                </a:lnTo>
                <a:lnTo>
                  <a:pt x="28904" y="382497"/>
                </a:lnTo>
                <a:close/>
              </a:path>
              <a:path extrusionOk="0" h="454660" w="215264">
                <a:moveTo>
                  <a:pt x="40485" y="387779"/>
                </a:moveTo>
                <a:lnTo>
                  <a:pt x="35179" y="399415"/>
                </a:lnTo>
                <a:lnTo>
                  <a:pt x="66000" y="399415"/>
                </a:lnTo>
                <a:lnTo>
                  <a:pt x="40485" y="387779"/>
                </a:lnTo>
                <a:close/>
              </a:path>
              <a:path extrusionOk="0" h="454660" w="215264">
                <a:moveTo>
                  <a:pt x="203327" y="0"/>
                </a:moveTo>
                <a:lnTo>
                  <a:pt x="28904" y="382497"/>
                </a:lnTo>
                <a:lnTo>
                  <a:pt x="40485" y="387779"/>
                </a:lnTo>
                <a:lnTo>
                  <a:pt x="214884" y="5334"/>
                </a:lnTo>
                <a:lnTo>
                  <a:pt x="203327" y="0"/>
                </a:lnTo>
                <a:close/>
              </a:path>
            </a:pathLst>
          </a:custGeom>
          <a:solidFill>
            <a:srgbClr val="12293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73" name="Google Shape;273;p46"/>
          <p:cNvSpPr/>
          <p:nvPr/>
        </p:nvSpPr>
        <p:spPr>
          <a:xfrm>
            <a:off x="7115175" y="1131570"/>
            <a:ext cx="386715" cy="348615"/>
          </a:xfrm>
          <a:custGeom>
            <a:rect b="b" l="l" r="r" t="t"/>
            <a:pathLst>
              <a:path extrusionOk="0" h="464819" w="515620">
                <a:moveTo>
                  <a:pt x="257555" y="0"/>
                </a:moveTo>
                <a:lnTo>
                  <a:pt x="205650" y="4720"/>
                </a:lnTo>
                <a:lnTo>
                  <a:pt x="157305" y="18258"/>
                </a:lnTo>
                <a:lnTo>
                  <a:pt x="113555" y="39681"/>
                </a:lnTo>
                <a:lnTo>
                  <a:pt x="75437" y="68056"/>
                </a:lnTo>
                <a:lnTo>
                  <a:pt x="43987" y="102449"/>
                </a:lnTo>
                <a:lnTo>
                  <a:pt x="20240" y="141928"/>
                </a:lnTo>
                <a:lnTo>
                  <a:pt x="5232" y="185559"/>
                </a:lnTo>
                <a:lnTo>
                  <a:pt x="0" y="232410"/>
                </a:lnTo>
                <a:lnTo>
                  <a:pt x="5232" y="279260"/>
                </a:lnTo>
                <a:lnTo>
                  <a:pt x="20240" y="322891"/>
                </a:lnTo>
                <a:lnTo>
                  <a:pt x="43987" y="362370"/>
                </a:lnTo>
                <a:lnTo>
                  <a:pt x="75438" y="396763"/>
                </a:lnTo>
                <a:lnTo>
                  <a:pt x="113555" y="425138"/>
                </a:lnTo>
                <a:lnTo>
                  <a:pt x="157305" y="446561"/>
                </a:lnTo>
                <a:lnTo>
                  <a:pt x="205650" y="460099"/>
                </a:lnTo>
                <a:lnTo>
                  <a:pt x="257555" y="464819"/>
                </a:lnTo>
                <a:lnTo>
                  <a:pt x="309461" y="460099"/>
                </a:lnTo>
                <a:lnTo>
                  <a:pt x="357806" y="446561"/>
                </a:lnTo>
                <a:lnTo>
                  <a:pt x="401556" y="425138"/>
                </a:lnTo>
                <a:lnTo>
                  <a:pt x="439674" y="396763"/>
                </a:lnTo>
                <a:lnTo>
                  <a:pt x="471124" y="362370"/>
                </a:lnTo>
                <a:lnTo>
                  <a:pt x="494871" y="322891"/>
                </a:lnTo>
                <a:lnTo>
                  <a:pt x="509879" y="279260"/>
                </a:lnTo>
                <a:lnTo>
                  <a:pt x="515111" y="232410"/>
                </a:lnTo>
                <a:lnTo>
                  <a:pt x="509879" y="185559"/>
                </a:lnTo>
                <a:lnTo>
                  <a:pt x="494871" y="141928"/>
                </a:lnTo>
                <a:lnTo>
                  <a:pt x="471124" y="102449"/>
                </a:lnTo>
                <a:lnTo>
                  <a:pt x="439673" y="68056"/>
                </a:lnTo>
                <a:lnTo>
                  <a:pt x="401556" y="39681"/>
                </a:lnTo>
                <a:lnTo>
                  <a:pt x="357806" y="18258"/>
                </a:lnTo>
                <a:lnTo>
                  <a:pt x="309461" y="4720"/>
                </a:lnTo>
                <a:lnTo>
                  <a:pt x="257555" y="0"/>
                </a:lnTo>
                <a:close/>
              </a:path>
            </a:pathLst>
          </a:custGeom>
          <a:solidFill>
            <a:srgbClr val="5FB9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74" name="Google Shape;274;p46"/>
          <p:cNvSpPr/>
          <p:nvPr/>
        </p:nvSpPr>
        <p:spPr>
          <a:xfrm>
            <a:off x="7115175" y="1131570"/>
            <a:ext cx="386715" cy="348615"/>
          </a:xfrm>
          <a:custGeom>
            <a:rect b="b" l="l" r="r" t="t"/>
            <a:pathLst>
              <a:path extrusionOk="0" h="464819" w="515620">
                <a:moveTo>
                  <a:pt x="0" y="232410"/>
                </a:moveTo>
                <a:lnTo>
                  <a:pt x="5232" y="185559"/>
                </a:lnTo>
                <a:lnTo>
                  <a:pt x="20240" y="141928"/>
                </a:lnTo>
                <a:lnTo>
                  <a:pt x="43987" y="102449"/>
                </a:lnTo>
                <a:lnTo>
                  <a:pt x="75437" y="68056"/>
                </a:lnTo>
                <a:lnTo>
                  <a:pt x="113555" y="39681"/>
                </a:lnTo>
                <a:lnTo>
                  <a:pt x="157305" y="18258"/>
                </a:lnTo>
                <a:lnTo>
                  <a:pt x="205650" y="4720"/>
                </a:lnTo>
                <a:lnTo>
                  <a:pt x="257555" y="0"/>
                </a:lnTo>
                <a:lnTo>
                  <a:pt x="309461" y="4720"/>
                </a:lnTo>
                <a:lnTo>
                  <a:pt x="357806" y="18258"/>
                </a:lnTo>
                <a:lnTo>
                  <a:pt x="401556" y="39681"/>
                </a:lnTo>
                <a:lnTo>
                  <a:pt x="439673" y="68056"/>
                </a:lnTo>
                <a:lnTo>
                  <a:pt x="471124" y="102449"/>
                </a:lnTo>
                <a:lnTo>
                  <a:pt x="494871" y="141928"/>
                </a:lnTo>
                <a:lnTo>
                  <a:pt x="509879" y="185559"/>
                </a:lnTo>
                <a:lnTo>
                  <a:pt x="515111" y="232410"/>
                </a:lnTo>
                <a:lnTo>
                  <a:pt x="509879" y="279260"/>
                </a:lnTo>
                <a:lnTo>
                  <a:pt x="494871" y="322891"/>
                </a:lnTo>
                <a:lnTo>
                  <a:pt x="471124" y="362370"/>
                </a:lnTo>
                <a:lnTo>
                  <a:pt x="439674" y="396763"/>
                </a:lnTo>
                <a:lnTo>
                  <a:pt x="401556" y="425138"/>
                </a:lnTo>
                <a:lnTo>
                  <a:pt x="357806" y="446561"/>
                </a:lnTo>
                <a:lnTo>
                  <a:pt x="309461" y="460099"/>
                </a:lnTo>
                <a:lnTo>
                  <a:pt x="257555" y="464819"/>
                </a:lnTo>
                <a:lnTo>
                  <a:pt x="205650" y="460099"/>
                </a:lnTo>
                <a:lnTo>
                  <a:pt x="157305" y="446561"/>
                </a:lnTo>
                <a:lnTo>
                  <a:pt x="113555" y="425138"/>
                </a:lnTo>
                <a:lnTo>
                  <a:pt x="75438" y="396763"/>
                </a:lnTo>
                <a:lnTo>
                  <a:pt x="43987" y="362370"/>
                </a:lnTo>
                <a:lnTo>
                  <a:pt x="20240" y="322891"/>
                </a:lnTo>
                <a:lnTo>
                  <a:pt x="5232" y="279260"/>
                </a:lnTo>
                <a:lnTo>
                  <a:pt x="0" y="232410"/>
                </a:lnTo>
                <a:close/>
              </a:path>
            </a:pathLst>
          </a:custGeom>
          <a:noFill/>
          <a:ln cap="flat" cmpd="sng" w="15225">
            <a:solidFill>
              <a:srgbClr val="1229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75" name="Google Shape;275;p46"/>
          <p:cNvSpPr/>
          <p:nvPr/>
        </p:nvSpPr>
        <p:spPr>
          <a:xfrm>
            <a:off x="7053453" y="1467612"/>
            <a:ext cx="190500" cy="348615"/>
          </a:xfrm>
          <a:custGeom>
            <a:rect b="b" l="l" r="r" t="t"/>
            <a:pathLst>
              <a:path extrusionOk="0" h="464819" w="254000">
                <a:moveTo>
                  <a:pt x="2540" y="379475"/>
                </a:moveTo>
                <a:lnTo>
                  <a:pt x="0" y="464566"/>
                </a:lnTo>
                <a:lnTo>
                  <a:pt x="69596" y="415544"/>
                </a:lnTo>
                <a:lnTo>
                  <a:pt x="62512" y="411734"/>
                </a:lnTo>
                <a:lnTo>
                  <a:pt x="35687" y="411734"/>
                </a:lnTo>
                <a:lnTo>
                  <a:pt x="24511" y="405638"/>
                </a:lnTo>
                <a:lnTo>
                  <a:pt x="30489" y="394509"/>
                </a:lnTo>
                <a:lnTo>
                  <a:pt x="2540" y="379475"/>
                </a:lnTo>
                <a:close/>
              </a:path>
              <a:path extrusionOk="0" h="464819" w="254000">
                <a:moveTo>
                  <a:pt x="30489" y="394509"/>
                </a:moveTo>
                <a:lnTo>
                  <a:pt x="24511" y="405638"/>
                </a:lnTo>
                <a:lnTo>
                  <a:pt x="35687" y="411734"/>
                </a:lnTo>
                <a:lnTo>
                  <a:pt x="41701" y="400539"/>
                </a:lnTo>
                <a:lnTo>
                  <a:pt x="30489" y="394509"/>
                </a:lnTo>
                <a:close/>
              </a:path>
              <a:path extrusionOk="0" h="464819" w="254000">
                <a:moveTo>
                  <a:pt x="41701" y="400539"/>
                </a:moveTo>
                <a:lnTo>
                  <a:pt x="35687" y="411734"/>
                </a:lnTo>
                <a:lnTo>
                  <a:pt x="62512" y="411734"/>
                </a:lnTo>
                <a:lnTo>
                  <a:pt x="41701" y="400539"/>
                </a:lnTo>
                <a:close/>
              </a:path>
              <a:path extrusionOk="0" h="464819" w="254000">
                <a:moveTo>
                  <a:pt x="242443" y="0"/>
                </a:moveTo>
                <a:lnTo>
                  <a:pt x="30489" y="394509"/>
                </a:lnTo>
                <a:lnTo>
                  <a:pt x="41701" y="400539"/>
                </a:lnTo>
                <a:lnTo>
                  <a:pt x="253619" y="6096"/>
                </a:lnTo>
                <a:lnTo>
                  <a:pt x="242443" y="0"/>
                </a:lnTo>
                <a:close/>
              </a:path>
            </a:pathLst>
          </a:custGeom>
          <a:solidFill>
            <a:srgbClr val="12293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76" name="Google Shape;276;p46"/>
          <p:cNvSpPr/>
          <p:nvPr/>
        </p:nvSpPr>
        <p:spPr>
          <a:xfrm>
            <a:off x="6724269" y="1764791"/>
            <a:ext cx="386715" cy="348615"/>
          </a:xfrm>
          <a:custGeom>
            <a:rect b="b" l="l" r="r" t="t"/>
            <a:pathLst>
              <a:path extrusionOk="0" h="464819" w="515620">
                <a:moveTo>
                  <a:pt x="257555" y="0"/>
                </a:moveTo>
                <a:lnTo>
                  <a:pt x="205650" y="4720"/>
                </a:lnTo>
                <a:lnTo>
                  <a:pt x="157305" y="18258"/>
                </a:lnTo>
                <a:lnTo>
                  <a:pt x="113555" y="39681"/>
                </a:lnTo>
                <a:lnTo>
                  <a:pt x="75437" y="68056"/>
                </a:lnTo>
                <a:lnTo>
                  <a:pt x="43987" y="102449"/>
                </a:lnTo>
                <a:lnTo>
                  <a:pt x="20240" y="141928"/>
                </a:lnTo>
                <a:lnTo>
                  <a:pt x="5232" y="185559"/>
                </a:lnTo>
                <a:lnTo>
                  <a:pt x="0" y="232410"/>
                </a:lnTo>
                <a:lnTo>
                  <a:pt x="5232" y="279260"/>
                </a:lnTo>
                <a:lnTo>
                  <a:pt x="20240" y="322891"/>
                </a:lnTo>
                <a:lnTo>
                  <a:pt x="43987" y="362370"/>
                </a:lnTo>
                <a:lnTo>
                  <a:pt x="75438" y="396763"/>
                </a:lnTo>
                <a:lnTo>
                  <a:pt x="113555" y="425138"/>
                </a:lnTo>
                <a:lnTo>
                  <a:pt x="157305" y="446561"/>
                </a:lnTo>
                <a:lnTo>
                  <a:pt x="205650" y="460099"/>
                </a:lnTo>
                <a:lnTo>
                  <a:pt x="257555" y="464820"/>
                </a:lnTo>
                <a:lnTo>
                  <a:pt x="309461" y="460099"/>
                </a:lnTo>
                <a:lnTo>
                  <a:pt x="357806" y="446561"/>
                </a:lnTo>
                <a:lnTo>
                  <a:pt x="401556" y="425138"/>
                </a:lnTo>
                <a:lnTo>
                  <a:pt x="439674" y="396763"/>
                </a:lnTo>
                <a:lnTo>
                  <a:pt x="471124" y="362370"/>
                </a:lnTo>
                <a:lnTo>
                  <a:pt x="494871" y="322891"/>
                </a:lnTo>
                <a:lnTo>
                  <a:pt x="509879" y="279260"/>
                </a:lnTo>
                <a:lnTo>
                  <a:pt x="515111" y="232410"/>
                </a:lnTo>
                <a:lnTo>
                  <a:pt x="509879" y="185559"/>
                </a:lnTo>
                <a:lnTo>
                  <a:pt x="494871" y="141928"/>
                </a:lnTo>
                <a:lnTo>
                  <a:pt x="471124" y="102449"/>
                </a:lnTo>
                <a:lnTo>
                  <a:pt x="439673" y="68056"/>
                </a:lnTo>
                <a:lnTo>
                  <a:pt x="401556" y="39681"/>
                </a:lnTo>
                <a:lnTo>
                  <a:pt x="357806" y="18258"/>
                </a:lnTo>
                <a:lnTo>
                  <a:pt x="309461" y="4720"/>
                </a:lnTo>
                <a:lnTo>
                  <a:pt x="257555" y="0"/>
                </a:lnTo>
                <a:close/>
              </a:path>
            </a:pathLst>
          </a:custGeom>
          <a:solidFill>
            <a:srgbClr val="5FB9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77" name="Google Shape;277;p46"/>
          <p:cNvSpPr/>
          <p:nvPr/>
        </p:nvSpPr>
        <p:spPr>
          <a:xfrm>
            <a:off x="6724269" y="1764791"/>
            <a:ext cx="386715" cy="348615"/>
          </a:xfrm>
          <a:custGeom>
            <a:rect b="b" l="l" r="r" t="t"/>
            <a:pathLst>
              <a:path extrusionOk="0" h="464819" w="515620">
                <a:moveTo>
                  <a:pt x="0" y="232410"/>
                </a:moveTo>
                <a:lnTo>
                  <a:pt x="5232" y="185559"/>
                </a:lnTo>
                <a:lnTo>
                  <a:pt x="20240" y="141928"/>
                </a:lnTo>
                <a:lnTo>
                  <a:pt x="43987" y="102449"/>
                </a:lnTo>
                <a:lnTo>
                  <a:pt x="75437" y="68056"/>
                </a:lnTo>
                <a:lnTo>
                  <a:pt x="113555" y="39681"/>
                </a:lnTo>
                <a:lnTo>
                  <a:pt x="157305" y="18258"/>
                </a:lnTo>
                <a:lnTo>
                  <a:pt x="205650" y="4720"/>
                </a:lnTo>
                <a:lnTo>
                  <a:pt x="257555" y="0"/>
                </a:lnTo>
                <a:lnTo>
                  <a:pt x="309461" y="4720"/>
                </a:lnTo>
                <a:lnTo>
                  <a:pt x="357806" y="18258"/>
                </a:lnTo>
                <a:lnTo>
                  <a:pt x="401556" y="39681"/>
                </a:lnTo>
                <a:lnTo>
                  <a:pt x="439673" y="68056"/>
                </a:lnTo>
                <a:lnTo>
                  <a:pt x="471124" y="102449"/>
                </a:lnTo>
                <a:lnTo>
                  <a:pt x="494871" y="141928"/>
                </a:lnTo>
                <a:lnTo>
                  <a:pt x="509879" y="185559"/>
                </a:lnTo>
                <a:lnTo>
                  <a:pt x="515111" y="232410"/>
                </a:lnTo>
                <a:lnTo>
                  <a:pt x="509879" y="279260"/>
                </a:lnTo>
                <a:lnTo>
                  <a:pt x="494871" y="322891"/>
                </a:lnTo>
                <a:lnTo>
                  <a:pt x="471124" y="362370"/>
                </a:lnTo>
                <a:lnTo>
                  <a:pt x="439674" y="396763"/>
                </a:lnTo>
                <a:lnTo>
                  <a:pt x="401556" y="425138"/>
                </a:lnTo>
                <a:lnTo>
                  <a:pt x="357806" y="446561"/>
                </a:lnTo>
                <a:lnTo>
                  <a:pt x="309461" y="460099"/>
                </a:lnTo>
                <a:lnTo>
                  <a:pt x="257555" y="464820"/>
                </a:lnTo>
                <a:lnTo>
                  <a:pt x="205650" y="460099"/>
                </a:lnTo>
                <a:lnTo>
                  <a:pt x="157305" y="446561"/>
                </a:lnTo>
                <a:lnTo>
                  <a:pt x="113555" y="425138"/>
                </a:lnTo>
                <a:lnTo>
                  <a:pt x="75438" y="396763"/>
                </a:lnTo>
                <a:lnTo>
                  <a:pt x="43987" y="362370"/>
                </a:lnTo>
                <a:lnTo>
                  <a:pt x="20240" y="322891"/>
                </a:lnTo>
                <a:lnTo>
                  <a:pt x="5232" y="279260"/>
                </a:lnTo>
                <a:lnTo>
                  <a:pt x="0" y="232410"/>
                </a:lnTo>
                <a:close/>
              </a:path>
            </a:pathLst>
          </a:custGeom>
          <a:noFill/>
          <a:ln cap="flat" cmpd="sng" w="15225">
            <a:solidFill>
              <a:srgbClr val="1229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78" name="Google Shape;278;p46"/>
          <p:cNvSpPr/>
          <p:nvPr/>
        </p:nvSpPr>
        <p:spPr>
          <a:xfrm>
            <a:off x="7203185" y="3364991"/>
            <a:ext cx="386715" cy="337185"/>
          </a:xfrm>
          <a:custGeom>
            <a:rect b="b" l="l" r="r" t="t"/>
            <a:pathLst>
              <a:path extrusionOk="0" h="449579" w="515620">
                <a:moveTo>
                  <a:pt x="257555" y="0"/>
                </a:moveTo>
                <a:lnTo>
                  <a:pt x="205650" y="4564"/>
                </a:lnTo>
                <a:lnTo>
                  <a:pt x="157305" y="17656"/>
                </a:lnTo>
                <a:lnTo>
                  <a:pt x="113555" y="38375"/>
                </a:lnTo>
                <a:lnTo>
                  <a:pt x="75437" y="65817"/>
                </a:lnTo>
                <a:lnTo>
                  <a:pt x="43987" y="99082"/>
                </a:lnTo>
                <a:lnTo>
                  <a:pt x="20240" y="137267"/>
                </a:lnTo>
                <a:lnTo>
                  <a:pt x="5232" y="179470"/>
                </a:lnTo>
                <a:lnTo>
                  <a:pt x="0" y="224790"/>
                </a:lnTo>
                <a:lnTo>
                  <a:pt x="5232" y="270109"/>
                </a:lnTo>
                <a:lnTo>
                  <a:pt x="20240" y="312312"/>
                </a:lnTo>
                <a:lnTo>
                  <a:pt x="43987" y="350497"/>
                </a:lnTo>
                <a:lnTo>
                  <a:pt x="75438" y="383762"/>
                </a:lnTo>
                <a:lnTo>
                  <a:pt x="113555" y="411204"/>
                </a:lnTo>
                <a:lnTo>
                  <a:pt x="157305" y="431923"/>
                </a:lnTo>
                <a:lnTo>
                  <a:pt x="205650" y="445015"/>
                </a:lnTo>
                <a:lnTo>
                  <a:pt x="257555" y="449580"/>
                </a:lnTo>
                <a:lnTo>
                  <a:pt x="309461" y="445015"/>
                </a:lnTo>
                <a:lnTo>
                  <a:pt x="357806" y="431923"/>
                </a:lnTo>
                <a:lnTo>
                  <a:pt x="401556" y="411204"/>
                </a:lnTo>
                <a:lnTo>
                  <a:pt x="439674" y="383762"/>
                </a:lnTo>
                <a:lnTo>
                  <a:pt x="471124" y="350497"/>
                </a:lnTo>
                <a:lnTo>
                  <a:pt x="494871" y="312312"/>
                </a:lnTo>
                <a:lnTo>
                  <a:pt x="509879" y="270109"/>
                </a:lnTo>
                <a:lnTo>
                  <a:pt x="515111" y="224790"/>
                </a:lnTo>
                <a:lnTo>
                  <a:pt x="509879" y="179470"/>
                </a:lnTo>
                <a:lnTo>
                  <a:pt x="494871" y="137267"/>
                </a:lnTo>
                <a:lnTo>
                  <a:pt x="471124" y="99082"/>
                </a:lnTo>
                <a:lnTo>
                  <a:pt x="439673" y="65817"/>
                </a:lnTo>
                <a:lnTo>
                  <a:pt x="401556" y="38375"/>
                </a:lnTo>
                <a:lnTo>
                  <a:pt x="357806" y="17656"/>
                </a:lnTo>
                <a:lnTo>
                  <a:pt x="309461" y="4564"/>
                </a:lnTo>
                <a:lnTo>
                  <a:pt x="257555" y="0"/>
                </a:lnTo>
                <a:close/>
              </a:path>
            </a:pathLst>
          </a:custGeom>
          <a:solidFill>
            <a:srgbClr val="5FB9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79" name="Google Shape;279;p46"/>
          <p:cNvSpPr/>
          <p:nvPr/>
        </p:nvSpPr>
        <p:spPr>
          <a:xfrm>
            <a:off x="7203185" y="3364991"/>
            <a:ext cx="386715" cy="337185"/>
          </a:xfrm>
          <a:custGeom>
            <a:rect b="b" l="l" r="r" t="t"/>
            <a:pathLst>
              <a:path extrusionOk="0" h="449579" w="515620">
                <a:moveTo>
                  <a:pt x="0" y="224790"/>
                </a:moveTo>
                <a:lnTo>
                  <a:pt x="5232" y="179470"/>
                </a:lnTo>
                <a:lnTo>
                  <a:pt x="20240" y="137267"/>
                </a:lnTo>
                <a:lnTo>
                  <a:pt x="43987" y="99082"/>
                </a:lnTo>
                <a:lnTo>
                  <a:pt x="75437" y="65817"/>
                </a:lnTo>
                <a:lnTo>
                  <a:pt x="113555" y="38375"/>
                </a:lnTo>
                <a:lnTo>
                  <a:pt x="157305" y="17656"/>
                </a:lnTo>
                <a:lnTo>
                  <a:pt x="205650" y="4564"/>
                </a:lnTo>
                <a:lnTo>
                  <a:pt x="257555" y="0"/>
                </a:lnTo>
                <a:lnTo>
                  <a:pt x="309461" y="4564"/>
                </a:lnTo>
                <a:lnTo>
                  <a:pt x="357806" y="17656"/>
                </a:lnTo>
                <a:lnTo>
                  <a:pt x="401556" y="38375"/>
                </a:lnTo>
                <a:lnTo>
                  <a:pt x="439673" y="65817"/>
                </a:lnTo>
                <a:lnTo>
                  <a:pt x="471124" y="99082"/>
                </a:lnTo>
                <a:lnTo>
                  <a:pt x="494871" y="137267"/>
                </a:lnTo>
                <a:lnTo>
                  <a:pt x="509879" y="179470"/>
                </a:lnTo>
                <a:lnTo>
                  <a:pt x="515111" y="224790"/>
                </a:lnTo>
                <a:lnTo>
                  <a:pt x="509879" y="270109"/>
                </a:lnTo>
                <a:lnTo>
                  <a:pt x="494871" y="312312"/>
                </a:lnTo>
                <a:lnTo>
                  <a:pt x="471124" y="350497"/>
                </a:lnTo>
                <a:lnTo>
                  <a:pt x="439674" y="383762"/>
                </a:lnTo>
                <a:lnTo>
                  <a:pt x="401556" y="411204"/>
                </a:lnTo>
                <a:lnTo>
                  <a:pt x="357806" y="431923"/>
                </a:lnTo>
                <a:lnTo>
                  <a:pt x="309461" y="445015"/>
                </a:lnTo>
                <a:lnTo>
                  <a:pt x="257555" y="449580"/>
                </a:lnTo>
                <a:lnTo>
                  <a:pt x="205650" y="445015"/>
                </a:lnTo>
                <a:lnTo>
                  <a:pt x="157305" y="431923"/>
                </a:lnTo>
                <a:lnTo>
                  <a:pt x="113555" y="411204"/>
                </a:lnTo>
                <a:lnTo>
                  <a:pt x="75438" y="383762"/>
                </a:lnTo>
                <a:lnTo>
                  <a:pt x="43987" y="350497"/>
                </a:lnTo>
                <a:lnTo>
                  <a:pt x="20240" y="312312"/>
                </a:lnTo>
                <a:lnTo>
                  <a:pt x="5232" y="270109"/>
                </a:lnTo>
                <a:lnTo>
                  <a:pt x="0" y="224790"/>
                </a:lnTo>
                <a:close/>
              </a:path>
            </a:pathLst>
          </a:custGeom>
          <a:noFill/>
          <a:ln cap="flat" cmpd="sng" w="15225">
            <a:solidFill>
              <a:srgbClr val="1229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80" name="Google Shape;280;p46"/>
          <p:cNvSpPr/>
          <p:nvPr/>
        </p:nvSpPr>
        <p:spPr>
          <a:xfrm>
            <a:off x="6724269" y="2884932"/>
            <a:ext cx="386715" cy="347662"/>
          </a:xfrm>
          <a:custGeom>
            <a:rect b="b" l="l" r="r" t="t"/>
            <a:pathLst>
              <a:path extrusionOk="0" h="463550" w="515620">
                <a:moveTo>
                  <a:pt x="257555" y="0"/>
                </a:moveTo>
                <a:lnTo>
                  <a:pt x="205650" y="4708"/>
                </a:lnTo>
                <a:lnTo>
                  <a:pt x="157305" y="18210"/>
                </a:lnTo>
                <a:lnTo>
                  <a:pt x="113555" y="39574"/>
                </a:lnTo>
                <a:lnTo>
                  <a:pt x="75437" y="67865"/>
                </a:lnTo>
                <a:lnTo>
                  <a:pt x="43987" y="102151"/>
                </a:lnTo>
                <a:lnTo>
                  <a:pt x="20240" y="141499"/>
                </a:lnTo>
                <a:lnTo>
                  <a:pt x="5232" y="184976"/>
                </a:lnTo>
                <a:lnTo>
                  <a:pt x="0" y="231648"/>
                </a:lnTo>
                <a:lnTo>
                  <a:pt x="5232" y="278319"/>
                </a:lnTo>
                <a:lnTo>
                  <a:pt x="20240" y="321796"/>
                </a:lnTo>
                <a:lnTo>
                  <a:pt x="43987" y="361144"/>
                </a:lnTo>
                <a:lnTo>
                  <a:pt x="75438" y="395430"/>
                </a:lnTo>
                <a:lnTo>
                  <a:pt x="113555" y="423721"/>
                </a:lnTo>
                <a:lnTo>
                  <a:pt x="157305" y="445085"/>
                </a:lnTo>
                <a:lnTo>
                  <a:pt x="205650" y="458587"/>
                </a:lnTo>
                <a:lnTo>
                  <a:pt x="257555" y="463296"/>
                </a:lnTo>
                <a:lnTo>
                  <a:pt x="309461" y="458587"/>
                </a:lnTo>
                <a:lnTo>
                  <a:pt x="357806" y="445085"/>
                </a:lnTo>
                <a:lnTo>
                  <a:pt x="401556" y="423721"/>
                </a:lnTo>
                <a:lnTo>
                  <a:pt x="439674" y="395430"/>
                </a:lnTo>
                <a:lnTo>
                  <a:pt x="471124" y="361144"/>
                </a:lnTo>
                <a:lnTo>
                  <a:pt x="494871" y="321796"/>
                </a:lnTo>
                <a:lnTo>
                  <a:pt x="509879" y="278319"/>
                </a:lnTo>
                <a:lnTo>
                  <a:pt x="515111" y="231648"/>
                </a:lnTo>
                <a:lnTo>
                  <a:pt x="509879" y="184976"/>
                </a:lnTo>
                <a:lnTo>
                  <a:pt x="494871" y="141499"/>
                </a:lnTo>
                <a:lnTo>
                  <a:pt x="471124" y="102151"/>
                </a:lnTo>
                <a:lnTo>
                  <a:pt x="439673" y="67865"/>
                </a:lnTo>
                <a:lnTo>
                  <a:pt x="401556" y="39574"/>
                </a:lnTo>
                <a:lnTo>
                  <a:pt x="357806" y="18210"/>
                </a:lnTo>
                <a:lnTo>
                  <a:pt x="309461" y="4708"/>
                </a:lnTo>
                <a:lnTo>
                  <a:pt x="257555" y="0"/>
                </a:lnTo>
                <a:close/>
              </a:path>
            </a:pathLst>
          </a:custGeom>
          <a:solidFill>
            <a:srgbClr val="5FB9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81" name="Google Shape;281;p46"/>
          <p:cNvSpPr/>
          <p:nvPr/>
        </p:nvSpPr>
        <p:spPr>
          <a:xfrm>
            <a:off x="6724269" y="2884932"/>
            <a:ext cx="386715" cy="347662"/>
          </a:xfrm>
          <a:custGeom>
            <a:rect b="b" l="l" r="r" t="t"/>
            <a:pathLst>
              <a:path extrusionOk="0" h="463550" w="515620">
                <a:moveTo>
                  <a:pt x="0" y="231648"/>
                </a:moveTo>
                <a:lnTo>
                  <a:pt x="5232" y="184976"/>
                </a:lnTo>
                <a:lnTo>
                  <a:pt x="20240" y="141499"/>
                </a:lnTo>
                <a:lnTo>
                  <a:pt x="43987" y="102151"/>
                </a:lnTo>
                <a:lnTo>
                  <a:pt x="75437" y="67865"/>
                </a:lnTo>
                <a:lnTo>
                  <a:pt x="113555" y="39574"/>
                </a:lnTo>
                <a:lnTo>
                  <a:pt x="157305" y="18210"/>
                </a:lnTo>
                <a:lnTo>
                  <a:pt x="205650" y="4708"/>
                </a:lnTo>
                <a:lnTo>
                  <a:pt x="257555" y="0"/>
                </a:lnTo>
                <a:lnTo>
                  <a:pt x="309461" y="4708"/>
                </a:lnTo>
                <a:lnTo>
                  <a:pt x="357806" y="18210"/>
                </a:lnTo>
                <a:lnTo>
                  <a:pt x="401556" y="39574"/>
                </a:lnTo>
                <a:lnTo>
                  <a:pt x="439673" y="67865"/>
                </a:lnTo>
                <a:lnTo>
                  <a:pt x="471124" y="102151"/>
                </a:lnTo>
                <a:lnTo>
                  <a:pt x="494871" y="141499"/>
                </a:lnTo>
                <a:lnTo>
                  <a:pt x="509879" y="184976"/>
                </a:lnTo>
                <a:lnTo>
                  <a:pt x="515111" y="231648"/>
                </a:lnTo>
                <a:lnTo>
                  <a:pt x="509879" y="278319"/>
                </a:lnTo>
                <a:lnTo>
                  <a:pt x="494871" y="321796"/>
                </a:lnTo>
                <a:lnTo>
                  <a:pt x="471124" y="361144"/>
                </a:lnTo>
                <a:lnTo>
                  <a:pt x="439674" y="395430"/>
                </a:lnTo>
                <a:lnTo>
                  <a:pt x="401556" y="423721"/>
                </a:lnTo>
                <a:lnTo>
                  <a:pt x="357806" y="445085"/>
                </a:lnTo>
                <a:lnTo>
                  <a:pt x="309461" y="458587"/>
                </a:lnTo>
                <a:lnTo>
                  <a:pt x="257555" y="463296"/>
                </a:lnTo>
                <a:lnTo>
                  <a:pt x="205650" y="458587"/>
                </a:lnTo>
                <a:lnTo>
                  <a:pt x="157305" y="445085"/>
                </a:lnTo>
                <a:lnTo>
                  <a:pt x="113555" y="423721"/>
                </a:lnTo>
                <a:lnTo>
                  <a:pt x="75438" y="395430"/>
                </a:lnTo>
                <a:lnTo>
                  <a:pt x="43987" y="361144"/>
                </a:lnTo>
                <a:lnTo>
                  <a:pt x="20240" y="321796"/>
                </a:lnTo>
                <a:lnTo>
                  <a:pt x="5232" y="278319"/>
                </a:lnTo>
                <a:lnTo>
                  <a:pt x="0" y="231648"/>
                </a:lnTo>
                <a:close/>
              </a:path>
            </a:pathLst>
          </a:custGeom>
          <a:noFill/>
          <a:ln cap="flat" cmpd="sng" w="15225">
            <a:solidFill>
              <a:srgbClr val="1229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82" name="Google Shape;282;p46"/>
          <p:cNvSpPr/>
          <p:nvPr/>
        </p:nvSpPr>
        <p:spPr>
          <a:xfrm>
            <a:off x="7203185" y="2382012"/>
            <a:ext cx="386715" cy="347662"/>
          </a:xfrm>
          <a:custGeom>
            <a:rect b="b" l="l" r="r" t="t"/>
            <a:pathLst>
              <a:path extrusionOk="0" h="463550" w="515620">
                <a:moveTo>
                  <a:pt x="257555" y="0"/>
                </a:moveTo>
                <a:lnTo>
                  <a:pt x="205650" y="4708"/>
                </a:lnTo>
                <a:lnTo>
                  <a:pt x="157305" y="18210"/>
                </a:lnTo>
                <a:lnTo>
                  <a:pt x="113555" y="39574"/>
                </a:lnTo>
                <a:lnTo>
                  <a:pt x="75437" y="67865"/>
                </a:lnTo>
                <a:lnTo>
                  <a:pt x="43987" y="102151"/>
                </a:lnTo>
                <a:lnTo>
                  <a:pt x="20240" y="141499"/>
                </a:lnTo>
                <a:lnTo>
                  <a:pt x="5232" y="184976"/>
                </a:lnTo>
                <a:lnTo>
                  <a:pt x="0" y="231648"/>
                </a:lnTo>
                <a:lnTo>
                  <a:pt x="5232" y="278319"/>
                </a:lnTo>
                <a:lnTo>
                  <a:pt x="20240" y="321796"/>
                </a:lnTo>
                <a:lnTo>
                  <a:pt x="43987" y="361144"/>
                </a:lnTo>
                <a:lnTo>
                  <a:pt x="75438" y="395430"/>
                </a:lnTo>
                <a:lnTo>
                  <a:pt x="113555" y="423721"/>
                </a:lnTo>
                <a:lnTo>
                  <a:pt x="157305" y="445085"/>
                </a:lnTo>
                <a:lnTo>
                  <a:pt x="205650" y="458587"/>
                </a:lnTo>
                <a:lnTo>
                  <a:pt x="257555" y="463296"/>
                </a:lnTo>
                <a:lnTo>
                  <a:pt x="309461" y="458587"/>
                </a:lnTo>
                <a:lnTo>
                  <a:pt x="357806" y="445085"/>
                </a:lnTo>
                <a:lnTo>
                  <a:pt x="401556" y="423721"/>
                </a:lnTo>
                <a:lnTo>
                  <a:pt x="439674" y="395430"/>
                </a:lnTo>
                <a:lnTo>
                  <a:pt x="471124" y="361144"/>
                </a:lnTo>
                <a:lnTo>
                  <a:pt x="494871" y="321796"/>
                </a:lnTo>
                <a:lnTo>
                  <a:pt x="509879" y="278319"/>
                </a:lnTo>
                <a:lnTo>
                  <a:pt x="515111" y="231648"/>
                </a:lnTo>
                <a:lnTo>
                  <a:pt x="509879" y="184976"/>
                </a:lnTo>
                <a:lnTo>
                  <a:pt x="494871" y="141499"/>
                </a:lnTo>
                <a:lnTo>
                  <a:pt x="471124" y="102151"/>
                </a:lnTo>
                <a:lnTo>
                  <a:pt x="439673" y="67865"/>
                </a:lnTo>
                <a:lnTo>
                  <a:pt x="401556" y="39574"/>
                </a:lnTo>
                <a:lnTo>
                  <a:pt x="357806" y="18210"/>
                </a:lnTo>
                <a:lnTo>
                  <a:pt x="309461" y="4708"/>
                </a:lnTo>
                <a:lnTo>
                  <a:pt x="257555" y="0"/>
                </a:lnTo>
                <a:close/>
              </a:path>
            </a:pathLst>
          </a:custGeom>
          <a:solidFill>
            <a:srgbClr val="5FB9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83" name="Google Shape;283;p46"/>
          <p:cNvSpPr/>
          <p:nvPr/>
        </p:nvSpPr>
        <p:spPr>
          <a:xfrm>
            <a:off x="7203185" y="2382012"/>
            <a:ext cx="386715" cy="347662"/>
          </a:xfrm>
          <a:custGeom>
            <a:rect b="b" l="l" r="r" t="t"/>
            <a:pathLst>
              <a:path extrusionOk="0" h="463550" w="515620">
                <a:moveTo>
                  <a:pt x="0" y="231648"/>
                </a:moveTo>
                <a:lnTo>
                  <a:pt x="5232" y="184976"/>
                </a:lnTo>
                <a:lnTo>
                  <a:pt x="20240" y="141499"/>
                </a:lnTo>
                <a:lnTo>
                  <a:pt x="43987" y="102151"/>
                </a:lnTo>
                <a:lnTo>
                  <a:pt x="75437" y="67865"/>
                </a:lnTo>
                <a:lnTo>
                  <a:pt x="113555" y="39574"/>
                </a:lnTo>
                <a:lnTo>
                  <a:pt x="157305" y="18210"/>
                </a:lnTo>
                <a:lnTo>
                  <a:pt x="205650" y="4708"/>
                </a:lnTo>
                <a:lnTo>
                  <a:pt x="257555" y="0"/>
                </a:lnTo>
                <a:lnTo>
                  <a:pt x="309461" y="4708"/>
                </a:lnTo>
                <a:lnTo>
                  <a:pt x="357806" y="18210"/>
                </a:lnTo>
                <a:lnTo>
                  <a:pt x="401556" y="39574"/>
                </a:lnTo>
                <a:lnTo>
                  <a:pt x="439673" y="67865"/>
                </a:lnTo>
                <a:lnTo>
                  <a:pt x="471124" y="102151"/>
                </a:lnTo>
                <a:lnTo>
                  <a:pt x="494871" y="141499"/>
                </a:lnTo>
                <a:lnTo>
                  <a:pt x="509879" y="184976"/>
                </a:lnTo>
                <a:lnTo>
                  <a:pt x="515111" y="231648"/>
                </a:lnTo>
                <a:lnTo>
                  <a:pt x="509879" y="278319"/>
                </a:lnTo>
                <a:lnTo>
                  <a:pt x="494871" y="321796"/>
                </a:lnTo>
                <a:lnTo>
                  <a:pt x="471124" y="361144"/>
                </a:lnTo>
                <a:lnTo>
                  <a:pt x="439674" y="395430"/>
                </a:lnTo>
                <a:lnTo>
                  <a:pt x="401556" y="423721"/>
                </a:lnTo>
                <a:lnTo>
                  <a:pt x="357806" y="445085"/>
                </a:lnTo>
                <a:lnTo>
                  <a:pt x="309461" y="458587"/>
                </a:lnTo>
                <a:lnTo>
                  <a:pt x="257555" y="463296"/>
                </a:lnTo>
                <a:lnTo>
                  <a:pt x="205650" y="458587"/>
                </a:lnTo>
                <a:lnTo>
                  <a:pt x="157305" y="445085"/>
                </a:lnTo>
                <a:lnTo>
                  <a:pt x="113555" y="423721"/>
                </a:lnTo>
                <a:lnTo>
                  <a:pt x="75438" y="395430"/>
                </a:lnTo>
                <a:lnTo>
                  <a:pt x="43987" y="361144"/>
                </a:lnTo>
                <a:lnTo>
                  <a:pt x="20240" y="321796"/>
                </a:lnTo>
                <a:lnTo>
                  <a:pt x="5232" y="278319"/>
                </a:lnTo>
                <a:lnTo>
                  <a:pt x="0" y="231648"/>
                </a:lnTo>
                <a:close/>
              </a:path>
            </a:pathLst>
          </a:custGeom>
          <a:noFill/>
          <a:ln cap="flat" cmpd="sng" w="15225">
            <a:solidFill>
              <a:srgbClr val="1229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84" name="Google Shape;284;p46"/>
          <p:cNvSpPr txBox="1"/>
          <p:nvPr/>
        </p:nvSpPr>
        <p:spPr>
          <a:xfrm>
            <a:off x="6157341" y="1100708"/>
            <a:ext cx="2250757" cy="2686050"/>
          </a:xfrm>
          <a:prstGeom prst="rect">
            <a:avLst/>
          </a:prstGeom>
          <a:noFill/>
          <a:ln cap="flat" cmpd="sng" w="15225">
            <a:solidFill>
              <a:srgbClr val="12293E"/>
            </a:solidFill>
            <a:prstDash val="solid"/>
            <a:round/>
            <a:headEnd len="sm" w="sm" type="none"/>
            <a:tailEnd len="sm" w="sm" type="none"/>
          </a:ln>
        </p:spPr>
        <p:txBody>
          <a:bodyPr anchorCtr="0" anchor="t" bIns="0" lIns="0" spcFirstLastPara="1" rIns="0" wrap="square" tIns="77150">
            <a:noAutofit/>
          </a:bodyPr>
          <a:lstStyle/>
          <a:p>
            <a:pPr indent="0" lvl="0" marL="50800" marR="0" rtl="0" algn="ctr">
              <a:lnSpc>
                <a:spcPct val="100000"/>
              </a:lnSpc>
              <a:spcBef>
                <a:spcPts val="0"/>
              </a:spcBef>
              <a:spcAft>
                <a:spcPts val="0"/>
              </a:spcAft>
              <a:buNone/>
            </a:pPr>
            <a:r>
              <a:rPr lang="en-GB" sz="1400">
                <a:latin typeface="Lucida Sans"/>
                <a:ea typeface="Lucida Sans"/>
                <a:cs typeface="Lucida Sans"/>
                <a:sym typeface="Lucida Sans"/>
              </a:rPr>
              <a:t>9</a:t>
            </a:r>
            <a:endParaRPr sz="1400">
              <a:latin typeface="Lucida Sans"/>
              <a:ea typeface="Lucida Sans"/>
              <a:cs typeface="Lucida Sans"/>
              <a:sym typeface="Lucida Sans"/>
            </a:endParaRPr>
          </a:p>
          <a:p>
            <a:pPr indent="0" lvl="0" marL="0" marR="0" rtl="0" algn="l">
              <a:lnSpc>
                <a:spcPct val="100000"/>
              </a:lnSpc>
              <a:spcBef>
                <a:spcPts val="0"/>
              </a:spcBef>
              <a:spcAft>
                <a:spcPts val="0"/>
              </a:spcAft>
              <a:buNone/>
            </a:pPr>
            <a:r>
              <a:t/>
            </a:r>
            <a:endParaRPr sz="2900">
              <a:latin typeface="Times New Roman"/>
              <a:ea typeface="Times New Roman"/>
              <a:cs typeface="Times New Roman"/>
              <a:sym typeface="Times New Roman"/>
            </a:endParaRPr>
          </a:p>
          <a:p>
            <a:pPr indent="0" lvl="0" marL="711200" marR="0" rtl="0" algn="l">
              <a:lnSpc>
                <a:spcPct val="100000"/>
              </a:lnSpc>
              <a:spcBef>
                <a:spcPts val="0"/>
              </a:spcBef>
              <a:spcAft>
                <a:spcPts val="0"/>
              </a:spcAft>
              <a:buNone/>
            </a:pPr>
            <a:r>
              <a:rPr lang="en-GB" sz="1400">
                <a:latin typeface="Lucida Sans"/>
                <a:ea typeface="Lucida Sans"/>
                <a:cs typeface="Lucida Sans"/>
                <a:sym typeface="Lucida Sans"/>
              </a:rPr>
              <a:t>2</a:t>
            </a:r>
            <a:endParaRPr sz="1400">
              <a:latin typeface="Lucida Sans"/>
              <a:ea typeface="Lucida Sans"/>
              <a:cs typeface="Lucida Sans"/>
              <a:sym typeface="Lucida Sans"/>
            </a:endParaRPr>
          </a:p>
          <a:p>
            <a:pPr indent="0" lvl="0" marL="0" marR="0" rtl="0" algn="l">
              <a:lnSpc>
                <a:spcPct val="100000"/>
              </a:lnSpc>
              <a:spcBef>
                <a:spcPts val="0"/>
              </a:spcBef>
              <a:spcAft>
                <a:spcPts val="0"/>
              </a:spcAft>
              <a:buNone/>
            </a:pPr>
            <a:r>
              <a:t/>
            </a:r>
            <a:endParaRPr sz="2800">
              <a:latin typeface="Times New Roman"/>
              <a:ea typeface="Times New Roman"/>
              <a:cs typeface="Times New Roman"/>
              <a:sym typeface="Times New Roman"/>
            </a:endParaRPr>
          </a:p>
          <a:p>
            <a:pPr indent="0" lvl="0" marL="228600" marR="0" rtl="0" algn="ctr">
              <a:lnSpc>
                <a:spcPct val="100000"/>
              </a:lnSpc>
              <a:spcBef>
                <a:spcPts val="0"/>
              </a:spcBef>
              <a:spcAft>
                <a:spcPts val="0"/>
              </a:spcAft>
              <a:buNone/>
            </a:pPr>
            <a:r>
              <a:rPr lang="en-GB" sz="1400">
                <a:latin typeface="Lucida Sans"/>
                <a:ea typeface="Lucida Sans"/>
                <a:cs typeface="Lucida Sans"/>
                <a:sym typeface="Lucida Sans"/>
              </a:rPr>
              <a:t>7</a:t>
            </a:r>
            <a:endParaRPr sz="1400">
              <a:latin typeface="Lucida Sans"/>
              <a:ea typeface="Lucida Sans"/>
              <a:cs typeface="Lucida Sans"/>
              <a:sym typeface="Lucida Sans"/>
            </a:endParaRPr>
          </a:p>
          <a:p>
            <a:pPr indent="0" lvl="0" marL="0" marR="0" rtl="0" algn="l">
              <a:lnSpc>
                <a:spcPct val="100000"/>
              </a:lnSpc>
              <a:spcBef>
                <a:spcPts val="0"/>
              </a:spcBef>
              <a:spcAft>
                <a:spcPts val="0"/>
              </a:spcAft>
              <a:buNone/>
            </a:pPr>
            <a:r>
              <a:t/>
            </a:r>
            <a:endParaRPr sz="2000">
              <a:latin typeface="Times New Roman"/>
              <a:ea typeface="Times New Roman"/>
              <a:cs typeface="Times New Roman"/>
              <a:sym typeface="Times New Roman"/>
            </a:endParaRPr>
          </a:p>
          <a:p>
            <a:pPr indent="0" lvl="0" marL="711200" marR="0" rtl="0" algn="l">
              <a:lnSpc>
                <a:spcPct val="100000"/>
              </a:lnSpc>
              <a:spcBef>
                <a:spcPts val="0"/>
              </a:spcBef>
              <a:spcAft>
                <a:spcPts val="0"/>
              </a:spcAft>
              <a:buNone/>
            </a:pPr>
            <a:r>
              <a:rPr lang="en-GB" sz="1400">
                <a:latin typeface="Lucida Sans"/>
                <a:ea typeface="Lucida Sans"/>
                <a:cs typeface="Lucida Sans"/>
                <a:sym typeface="Lucida Sans"/>
              </a:rPr>
              <a:t>5</a:t>
            </a:r>
            <a:endParaRPr sz="1400">
              <a:latin typeface="Lucida Sans"/>
              <a:ea typeface="Lucida Sans"/>
              <a:cs typeface="Lucida Sans"/>
              <a:sym typeface="Lucida Sans"/>
            </a:endParaRPr>
          </a:p>
          <a:p>
            <a:pPr indent="0" lvl="0" marL="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228600" marR="0" rtl="0" algn="ctr">
              <a:lnSpc>
                <a:spcPct val="100000"/>
              </a:lnSpc>
              <a:spcBef>
                <a:spcPts val="0"/>
              </a:spcBef>
              <a:spcAft>
                <a:spcPts val="0"/>
              </a:spcAft>
              <a:buNone/>
            </a:pPr>
            <a:r>
              <a:rPr lang="en-GB" sz="1400">
                <a:latin typeface="Lucida Sans"/>
                <a:ea typeface="Lucida Sans"/>
                <a:cs typeface="Lucida Sans"/>
                <a:sym typeface="Lucida Sans"/>
              </a:rPr>
              <a:t>6</a:t>
            </a:r>
            <a:endParaRPr sz="1400">
              <a:latin typeface="Lucida Sans"/>
              <a:ea typeface="Lucida Sans"/>
              <a:cs typeface="Lucida Sans"/>
              <a:sym typeface="Lucida Sans"/>
            </a:endParaRPr>
          </a:p>
        </p:txBody>
      </p:sp>
      <p:sp>
        <p:nvSpPr>
          <p:cNvPr id="285" name="Google Shape;285;p46"/>
          <p:cNvSpPr/>
          <p:nvPr/>
        </p:nvSpPr>
        <p:spPr>
          <a:xfrm>
            <a:off x="7053453" y="2698623"/>
            <a:ext cx="250984" cy="236696"/>
          </a:xfrm>
          <a:custGeom>
            <a:rect b="b" l="l" r="r" t="t"/>
            <a:pathLst>
              <a:path extrusionOk="0" h="315595" w="334645">
                <a:moveTo>
                  <a:pt x="29337" y="235585"/>
                </a:moveTo>
                <a:lnTo>
                  <a:pt x="0" y="315594"/>
                </a:lnTo>
                <a:lnTo>
                  <a:pt x="81534" y="291084"/>
                </a:lnTo>
                <a:lnTo>
                  <a:pt x="67917" y="276606"/>
                </a:lnTo>
                <a:lnTo>
                  <a:pt x="50546" y="276606"/>
                </a:lnTo>
                <a:lnTo>
                  <a:pt x="41910" y="267335"/>
                </a:lnTo>
                <a:lnTo>
                  <a:pt x="51077" y="258700"/>
                </a:lnTo>
                <a:lnTo>
                  <a:pt x="29337" y="235585"/>
                </a:lnTo>
                <a:close/>
              </a:path>
              <a:path extrusionOk="0" h="315595" w="334645">
                <a:moveTo>
                  <a:pt x="51077" y="258700"/>
                </a:moveTo>
                <a:lnTo>
                  <a:pt x="41910" y="267335"/>
                </a:lnTo>
                <a:lnTo>
                  <a:pt x="50546" y="276606"/>
                </a:lnTo>
                <a:lnTo>
                  <a:pt x="59755" y="267927"/>
                </a:lnTo>
                <a:lnTo>
                  <a:pt x="51077" y="258700"/>
                </a:lnTo>
                <a:close/>
              </a:path>
              <a:path extrusionOk="0" h="315595" w="334645">
                <a:moveTo>
                  <a:pt x="59755" y="267927"/>
                </a:moveTo>
                <a:lnTo>
                  <a:pt x="50546" y="276606"/>
                </a:lnTo>
                <a:lnTo>
                  <a:pt x="67917" y="276606"/>
                </a:lnTo>
                <a:lnTo>
                  <a:pt x="59755" y="267927"/>
                </a:lnTo>
                <a:close/>
              </a:path>
              <a:path extrusionOk="0" h="315595" w="334645">
                <a:moveTo>
                  <a:pt x="325754" y="0"/>
                </a:moveTo>
                <a:lnTo>
                  <a:pt x="51077" y="258700"/>
                </a:lnTo>
                <a:lnTo>
                  <a:pt x="59755" y="267927"/>
                </a:lnTo>
                <a:lnTo>
                  <a:pt x="334391" y="9143"/>
                </a:lnTo>
                <a:lnTo>
                  <a:pt x="325754" y="0"/>
                </a:lnTo>
                <a:close/>
              </a:path>
            </a:pathLst>
          </a:custGeom>
          <a:solidFill>
            <a:srgbClr val="12293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86" name="Google Shape;286;p46"/>
          <p:cNvSpPr/>
          <p:nvPr/>
        </p:nvSpPr>
        <p:spPr>
          <a:xfrm>
            <a:off x="7039927" y="3206115"/>
            <a:ext cx="220504" cy="208598"/>
          </a:xfrm>
          <a:custGeom>
            <a:rect b="b" l="l" r="r" t="t"/>
            <a:pathLst>
              <a:path extrusionOk="0" h="278129" w="294004">
                <a:moveTo>
                  <a:pt x="233805" y="230123"/>
                </a:moveTo>
                <a:lnTo>
                  <a:pt x="211962" y="253237"/>
                </a:lnTo>
                <a:lnTo>
                  <a:pt x="293624" y="277875"/>
                </a:lnTo>
                <a:lnTo>
                  <a:pt x="279328" y="238886"/>
                </a:lnTo>
                <a:lnTo>
                  <a:pt x="243077" y="238886"/>
                </a:lnTo>
                <a:lnTo>
                  <a:pt x="233805" y="230123"/>
                </a:lnTo>
                <a:close/>
              </a:path>
              <a:path extrusionOk="0" h="278129" w="294004">
                <a:moveTo>
                  <a:pt x="242504" y="220916"/>
                </a:moveTo>
                <a:lnTo>
                  <a:pt x="233805" y="230123"/>
                </a:lnTo>
                <a:lnTo>
                  <a:pt x="243077" y="238886"/>
                </a:lnTo>
                <a:lnTo>
                  <a:pt x="251713" y="229615"/>
                </a:lnTo>
                <a:lnTo>
                  <a:pt x="242504" y="220916"/>
                </a:lnTo>
                <a:close/>
              </a:path>
              <a:path extrusionOk="0" h="278129" w="294004">
                <a:moveTo>
                  <a:pt x="264286" y="197865"/>
                </a:moveTo>
                <a:lnTo>
                  <a:pt x="242504" y="220916"/>
                </a:lnTo>
                <a:lnTo>
                  <a:pt x="251713" y="229615"/>
                </a:lnTo>
                <a:lnTo>
                  <a:pt x="243077" y="238886"/>
                </a:lnTo>
                <a:lnTo>
                  <a:pt x="279328" y="238886"/>
                </a:lnTo>
                <a:lnTo>
                  <a:pt x="264286" y="197865"/>
                </a:lnTo>
                <a:close/>
              </a:path>
              <a:path extrusionOk="0" h="278129" w="294004">
                <a:moveTo>
                  <a:pt x="8635" y="0"/>
                </a:moveTo>
                <a:lnTo>
                  <a:pt x="0" y="9143"/>
                </a:lnTo>
                <a:lnTo>
                  <a:pt x="233805" y="230123"/>
                </a:lnTo>
                <a:lnTo>
                  <a:pt x="242504" y="220916"/>
                </a:lnTo>
                <a:lnTo>
                  <a:pt x="8635" y="0"/>
                </a:lnTo>
                <a:close/>
              </a:path>
            </a:pathLst>
          </a:custGeom>
          <a:solidFill>
            <a:srgbClr val="12293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87" name="Google Shape;287;p46"/>
          <p:cNvSpPr/>
          <p:nvPr/>
        </p:nvSpPr>
        <p:spPr>
          <a:xfrm>
            <a:off x="7058882" y="2052161"/>
            <a:ext cx="284798" cy="356711"/>
          </a:xfrm>
          <a:custGeom>
            <a:rect b="b" l="l" r="r" t="t"/>
            <a:pathLst>
              <a:path extrusionOk="0" h="475614" w="379729">
                <a:moveTo>
                  <a:pt x="326870" y="419686"/>
                </a:moveTo>
                <a:lnTo>
                  <a:pt x="302005" y="439420"/>
                </a:lnTo>
                <a:lnTo>
                  <a:pt x="379222" y="475361"/>
                </a:lnTo>
                <a:lnTo>
                  <a:pt x="369604" y="429640"/>
                </a:lnTo>
                <a:lnTo>
                  <a:pt x="334772" y="429640"/>
                </a:lnTo>
                <a:lnTo>
                  <a:pt x="326870" y="419686"/>
                </a:lnTo>
                <a:close/>
              </a:path>
              <a:path extrusionOk="0" h="475614" w="379729">
                <a:moveTo>
                  <a:pt x="336843" y="411772"/>
                </a:moveTo>
                <a:lnTo>
                  <a:pt x="326870" y="419686"/>
                </a:lnTo>
                <a:lnTo>
                  <a:pt x="334772" y="429640"/>
                </a:lnTo>
                <a:lnTo>
                  <a:pt x="344677" y="421639"/>
                </a:lnTo>
                <a:lnTo>
                  <a:pt x="336843" y="411772"/>
                </a:lnTo>
                <a:close/>
              </a:path>
              <a:path extrusionOk="0" h="475614" w="379729">
                <a:moveTo>
                  <a:pt x="361696" y="392049"/>
                </a:moveTo>
                <a:lnTo>
                  <a:pt x="336843" y="411772"/>
                </a:lnTo>
                <a:lnTo>
                  <a:pt x="344677" y="421639"/>
                </a:lnTo>
                <a:lnTo>
                  <a:pt x="334772" y="429640"/>
                </a:lnTo>
                <a:lnTo>
                  <a:pt x="369604" y="429640"/>
                </a:lnTo>
                <a:lnTo>
                  <a:pt x="361696" y="392049"/>
                </a:lnTo>
                <a:close/>
              </a:path>
              <a:path extrusionOk="0" h="475614" w="379729">
                <a:moveTo>
                  <a:pt x="9905" y="0"/>
                </a:moveTo>
                <a:lnTo>
                  <a:pt x="0" y="7874"/>
                </a:lnTo>
                <a:lnTo>
                  <a:pt x="326870" y="419686"/>
                </a:lnTo>
                <a:lnTo>
                  <a:pt x="336843" y="411772"/>
                </a:lnTo>
                <a:lnTo>
                  <a:pt x="9905" y="0"/>
                </a:lnTo>
                <a:close/>
              </a:path>
            </a:pathLst>
          </a:custGeom>
          <a:solidFill>
            <a:srgbClr val="12293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288" name="Google Shape;288;p46"/>
          <p:cNvSpPr txBox="1"/>
          <p:nvPr/>
        </p:nvSpPr>
        <p:spPr>
          <a:xfrm>
            <a:off x="6263639" y="3912489"/>
            <a:ext cx="1987867" cy="270034"/>
          </a:xfrm>
          <a:prstGeom prst="rect">
            <a:avLst/>
          </a:prstGeom>
          <a:noFill/>
          <a:ln cap="flat" cmpd="sng" w="15225">
            <a:solidFill>
              <a:srgbClr val="12293E"/>
            </a:solidFill>
            <a:prstDash val="solid"/>
            <a:round/>
            <a:headEnd len="sm" w="sm" type="none"/>
            <a:tailEnd len="sm" w="sm" type="none"/>
          </a:ln>
        </p:spPr>
        <p:txBody>
          <a:bodyPr anchorCtr="0" anchor="t" bIns="0" lIns="0" spcFirstLastPara="1" rIns="0" wrap="square" tIns="7625">
            <a:noAutofit/>
          </a:bodyPr>
          <a:lstStyle/>
          <a:p>
            <a:pPr indent="0" lvl="0" marL="266700" marR="0" rtl="0" algn="l">
              <a:lnSpc>
                <a:spcPct val="100000"/>
              </a:lnSpc>
              <a:spcBef>
                <a:spcPts val="0"/>
              </a:spcBef>
              <a:spcAft>
                <a:spcPts val="0"/>
              </a:spcAft>
              <a:buNone/>
            </a:pPr>
            <a:r>
              <a:rPr lang="en-GB" sz="1400">
                <a:latin typeface="Lucida Sans"/>
                <a:ea typeface="Lucida Sans"/>
                <a:cs typeface="Lucida Sans"/>
                <a:sym typeface="Lucida Sans"/>
              </a:rPr>
              <a:t>Alternating Order</a:t>
            </a:r>
            <a:endParaRPr sz="1400">
              <a:latin typeface="Lucida Sans"/>
              <a:ea typeface="Lucida Sans"/>
              <a:cs typeface="Lucida Sans"/>
              <a:sym typeface="Lucida Sans"/>
            </a:endParaRPr>
          </a:p>
        </p:txBody>
      </p:sp>
      <p:sp>
        <p:nvSpPr>
          <p:cNvPr id="289" name="Google Shape;289;p46"/>
          <p:cNvSpPr txBox="1"/>
          <p:nvPr/>
        </p:nvSpPr>
        <p:spPr>
          <a:xfrm>
            <a:off x="3845051" y="3912489"/>
            <a:ext cx="1988820" cy="270034"/>
          </a:xfrm>
          <a:prstGeom prst="rect">
            <a:avLst/>
          </a:prstGeom>
          <a:noFill/>
          <a:ln cap="flat" cmpd="sng" w="15225">
            <a:solidFill>
              <a:srgbClr val="12293E"/>
            </a:solidFill>
            <a:prstDash val="solid"/>
            <a:round/>
            <a:headEnd len="sm" w="sm" type="none"/>
            <a:tailEnd len="sm" w="sm" type="none"/>
          </a:ln>
        </p:spPr>
        <p:txBody>
          <a:bodyPr anchorCtr="0" anchor="t" bIns="0" lIns="0" spcFirstLastPara="1" rIns="0" wrap="square" tIns="7625">
            <a:noAutofit/>
          </a:bodyPr>
          <a:lstStyle/>
          <a:p>
            <a:pPr indent="0" lvl="0" marL="241300" marR="0" rtl="0" algn="l">
              <a:lnSpc>
                <a:spcPct val="100000"/>
              </a:lnSpc>
              <a:spcBef>
                <a:spcPts val="0"/>
              </a:spcBef>
              <a:spcAft>
                <a:spcPts val="0"/>
              </a:spcAft>
              <a:buNone/>
            </a:pPr>
            <a:r>
              <a:rPr lang="en-GB" sz="1400">
                <a:latin typeface="Lucida Sans"/>
                <a:ea typeface="Lucida Sans"/>
                <a:cs typeface="Lucida Sans"/>
                <a:sym typeface="Lucida Sans"/>
              </a:rPr>
              <a:t>Descending Order</a:t>
            </a:r>
            <a:endParaRPr sz="1400">
              <a:latin typeface="Lucida Sans"/>
              <a:ea typeface="Lucida Sans"/>
              <a:cs typeface="Lucida Sans"/>
              <a:sym typeface="Lucida Sans"/>
            </a:endParaRPr>
          </a:p>
        </p:txBody>
      </p:sp>
      <p:sp>
        <p:nvSpPr>
          <p:cNvPr id="290" name="Google Shape;290;p46"/>
          <p:cNvSpPr txBox="1"/>
          <p:nvPr/>
        </p:nvSpPr>
        <p:spPr>
          <a:xfrm>
            <a:off x="1641348" y="3930776"/>
            <a:ext cx="1988820" cy="270986"/>
          </a:xfrm>
          <a:prstGeom prst="rect">
            <a:avLst/>
          </a:prstGeom>
          <a:noFill/>
          <a:ln cap="flat" cmpd="sng" w="15225">
            <a:solidFill>
              <a:srgbClr val="12293E"/>
            </a:solidFill>
            <a:prstDash val="solid"/>
            <a:round/>
            <a:headEnd len="sm" w="sm" type="none"/>
            <a:tailEnd len="sm" w="sm" type="none"/>
          </a:ln>
        </p:spPr>
        <p:txBody>
          <a:bodyPr anchorCtr="0" anchor="t" bIns="0" lIns="0" spcFirstLastPara="1" rIns="0" wrap="square" tIns="8075">
            <a:noAutofit/>
          </a:bodyPr>
          <a:lstStyle/>
          <a:p>
            <a:pPr indent="0" lvl="0" marL="304800" marR="0" rtl="0" algn="l">
              <a:lnSpc>
                <a:spcPct val="100000"/>
              </a:lnSpc>
              <a:spcBef>
                <a:spcPts val="0"/>
              </a:spcBef>
              <a:spcAft>
                <a:spcPts val="0"/>
              </a:spcAft>
              <a:buNone/>
            </a:pPr>
            <a:r>
              <a:rPr lang="en-GB" sz="1400">
                <a:latin typeface="Lucida Sans"/>
                <a:ea typeface="Lucida Sans"/>
                <a:cs typeface="Lucida Sans"/>
                <a:sym typeface="Lucida Sans"/>
              </a:rPr>
              <a:t>Ascending order</a:t>
            </a:r>
            <a:endParaRPr sz="1400">
              <a:latin typeface="Lucida Sans"/>
              <a:ea typeface="Lucida Sans"/>
              <a:cs typeface="Lucida Sans"/>
              <a:sym typeface="Lucid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7"/>
          <p:cNvSpPr txBox="1"/>
          <p:nvPr>
            <p:ph type="title"/>
          </p:nvPr>
        </p:nvSpPr>
        <p:spPr>
          <a:xfrm>
            <a:off x="3341941" y="425958"/>
            <a:ext cx="2460307" cy="43053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a:solidFill>
                  <a:srgbClr val="FF0000"/>
                </a:solidFill>
                <a:latin typeface="Lucida Sans"/>
                <a:ea typeface="Lucida Sans"/>
                <a:cs typeface="Lucida Sans"/>
                <a:sym typeface="Lucida Sans"/>
              </a:rPr>
              <a:t>Red </a:t>
            </a:r>
            <a:r>
              <a:rPr lang="en-GB">
                <a:latin typeface="Lucida Sans"/>
                <a:ea typeface="Lucida Sans"/>
                <a:cs typeface="Lucida Sans"/>
                <a:sym typeface="Lucida Sans"/>
              </a:rPr>
              <a:t>Black </a:t>
            </a:r>
            <a:r>
              <a:rPr lang="en-GB">
                <a:solidFill>
                  <a:srgbClr val="C00000"/>
                </a:solidFill>
                <a:latin typeface="Lucida Sans"/>
                <a:ea typeface="Lucida Sans"/>
                <a:cs typeface="Lucida Sans"/>
                <a:sym typeface="Lucida Sans"/>
              </a:rPr>
              <a:t>Tree</a:t>
            </a:r>
            <a:endParaRPr sz="3300">
              <a:solidFill>
                <a:srgbClr val="C00000"/>
              </a:solidFill>
            </a:endParaRPr>
          </a:p>
        </p:txBody>
      </p:sp>
      <p:sp>
        <p:nvSpPr>
          <p:cNvPr id="296" name="Google Shape;296;p47"/>
          <p:cNvSpPr txBox="1"/>
          <p:nvPr/>
        </p:nvSpPr>
        <p:spPr>
          <a:xfrm>
            <a:off x="744397" y="1224532"/>
            <a:ext cx="7589520" cy="3063240"/>
          </a:xfrm>
          <a:prstGeom prst="rect">
            <a:avLst/>
          </a:prstGeom>
          <a:noFill/>
          <a:ln>
            <a:noFill/>
          </a:ln>
        </p:spPr>
        <p:txBody>
          <a:bodyPr anchorCtr="0" anchor="t" bIns="0" lIns="0" spcFirstLastPara="1" rIns="0" wrap="square" tIns="35225">
            <a:noAutofit/>
          </a:bodyPr>
          <a:lstStyle/>
          <a:p>
            <a:pPr indent="-171450" lvl="0" marL="177800" marR="0" rtl="0" algn="l">
              <a:lnSpc>
                <a:spcPct val="100000"/>
              </a:lnSpc>
              <a:spcBef>
                <a:spcPts val="0"/>
              </a:spcBef>
              <a:spcAft>
                <a:spcPts val="0"/>
              </a:spcAft>
              <a:buSzPts val="1700"/>
              <a:buFont typeface="Arial"/>
              <a:buChar char="•"/>
            </a:pPr>
            <a:r>
              <a:rPr lang="en-GB" sz="1700">
                <a:latin typeface="Calibri"/>
                <a:ea typeface="Calibri"/>
                <a:cs typeface="Calibri"/>
                <a:sym typeface="Calibri"/>
              </a:rPr>
              <a:t>A red-black tree is a </a:t>
            </a:r>
            <a:r>
              <a:rPr lang="en-GB" sz="1700">
                <a:solidFill>
                  <a:srgbClr val="00AF50"/>
                </a:solidFill>
                <a:latin typeface="Calibri"/>
                <a:ea typeface="Calibri"/>
                <a:cs typeface="Calibri"/>
                <a:sym typeface="Calibri"/>
              </a:rPr>
              <a:t>balanced </a:t>
            </a:r>
            <a:r>
              <a:rPr lang="en-GB" sz="1700">
                <a:latin typeface="Calibri"/>
                <a:ea typeface="Calibri"/>
                <a:cs typeface="Calibri"/>
                <a:sym typeface="Calibri"/>
              </a:rPr>
              <a:t>binary search tree with one extra bit of storage per node:</a:t>
            </a:r>
            <a:endParaRPr sz="1700">
              <a:latin typeface="Calibri"/>
              <a:ea typeface="Calibri"/>
              <a:cs typeface="Calibri"/>
              <a:sym typeface="Calibri"/>
            </a:endParaRPr>
          </a:p>
          <a:p>
            <a:pPr indent="0" lvl="0" marL="177800" marR="0" rtl="0" algn="l">
              <a:lnSpc>
                <a:spcPct val="100000"/>
              </a:lnSpc>
              <a:spcBef>
                <a:spcPts val="200"/>
              </a:spcBef>
              <a:spcAft>
                <a:spcPts val="0"/>
              </a:spcAft>
              <a:buNone/>
            </a:pPr>
            <a:r>
              <a:rPr lang="en-GB" sz="1700">
                <a:latin typeface="Calibri"/>
                <a:ea typeface="Calibri"/>
                <a:cs typeface="Calibri"/>
                <a:sym typeface="Calibri"/>
              </a:rPr>
              <a:t>its color, which can be either </a:t>
            </a:r>
            <a:r>
              <a:rPr b="1" lang="en-GB" sz="1700">
                <a:solidFill>
                  <a:srgbClr val="FF0000"/>
                </a:solidFill>
                <a:latin typeface="Calibri"/>
                <a:ea typeface="Calibri"/>
                <a:cs typeface="Calibri"/>
                <a:sym typeface="Calibri"/>
              </a:rPr>
              <a:t>Red </a:t>
            </a:r>
            <a:r>
              <a:rPr lang="en-GB" sz="1700">
                <a:latin typeface="Calibri"/>
                <a:ea typeface="Calibri"/>
                <a:cs typeface="Calibri"/>
                <a:sym typeface="Calibri"/>
              </a:rPr>
              <a:t>or </a:t>
            </a:r>
            <a:r>
              <a:rPr b="1" lang="en-GB" sz="1700">
                <a:latin typeface="Calibri"/>
                <a:ea typeface="Calibri"/>
                <a:cs typeface="Calibri"/>
                <a:sym typeface="Calibri"/>
              </a:rPr>
              <a:t>Black</a:t>
            </a:r>
            <a:r>
              <a:rPr lang="en-GB" sz="1700">
                <a:latin typeface="Calibri"/>
                <a:ea typeface="Calibri"/>
                <a:cs typeface="Calibri"/>
                <a:sym typeface="Calibri"/>
              </a:rPr>
              <a:t>.</a:t>
            </a:r>
            <a:endParaRPr sz="1700">
              <a:latin typeface="Calibri"/>
              <a:ea typeface="Calibri"/>
              <a:cs typeface="Calibri"/>
              <a:sym typeface="Calibri"/>
            </a:endParaRPr>
          </a:p>
          <a:p>
            <a:pPr indent="0" lvl="0" marL="0" marR="0" rtl="0" algn="l">
              <a:lnSpc>
                <a:spcPct val="100000"/>
              </a:lnSpc>
              <a:spcBef>
                <a:spcPts val="0"/>
              </a:spcBef>
              <a:spcAft>
                <a:spcPts val="0"/>
              </a:spcAft>
              <a:buNone/>
            </a:pPr>
            <a:r>
              <a:t/>
            </a:r>
            <a:endParaRPr sz="1900">
              <a:latin typeface="Times New Roman"/>
              <a:ea typeface="Times New Roman"/>
              <a:cs typeface="Times New Roman"/>
              <a:sym typeface="Times New Roman"/>
            </a:endParaRPr>
          </a:p>
          <a:p>
            <a:pPr indent="-171450" lvl="0" marL="177800" marR="50800" rtl="0" algn="l">
              <a:lnSpc>
                <a:spcPct val="110100"/>
              </a:lnSpc>
              <a:spcBef>
                <a:spcPts val="0"/>
              </a:spcBef>
              <a:spcAft>
                <a:spcPts val="0"/>
              </a:spcAft>
              <a:buSzPts val="1700"/>
              <a:buFont typeface="Arial"/>
              <a:buChar char="•"/>
            </a:pPr>
            <a:r>
              <a:rPr lang="en-GB" sz="1700">
                <a:latin typeface="Calibri"/>
                <a:ea typeface="Calibri"/>
                <a:cs typeface="Calibri"/>
                <a:sym typeface="Calibri"/>
              </a:rPr>
              <a:t>By constraining the node colors on any simple path from the root to a leaf, red-black  trees ensure that no such path is more than twice as long as any other, so that the tree  is </a:t>
            </a:r>
            <a:r>
              <a:rPr lang="en-GB" sz="1700">
                <a:solidFill>
                  <a:srgbClr val="FF0000"/>
                </a:solidFill>
                <a:latin typeface="Calibri"/>
                <a:ea typeface="Calibri"/>
                <a:cs typeface="Calibri"/>
                <a:sym typeface="Calibri"/>
              </a:rPr>
              <a:t>approximately balanced.</a:t>
            </a:r>
            <a:endParaRPr sz="1700">
              <a:latin typeface="Calibri"/>
              <a:ea typeface="Calibri"/>
              <a:cs typeface="Calibri"/>
              <a:sym typeface="Calibri"/>
            </a:endParaRPr>
          </a:p>
          <a:p>
            <a:pPr indent="0" lvl="0" marL="0" marR="0" rtl="0" algn="l">
              <a:lnSpc>
                <a:spcPct val="100000"/>
              </a:lnSpc>
              <a:spcBef>
                <a:spcPts val="0"/>
              </a:spcBef>
              <a:spcAft>
                <a:spcPts val="0"/>
              </a:spcAft>
              <a:buSzPts val="2100"/>
              <a:buFont typeface="Arial"/>
              <a:buNone/>
            </a:pPr>
            <a:r>
              <a:t/>
            </a:r>
            <a:endParaRPr sz="2100">
              <a:latin typeface="Times New Roman"/>
              <a:ea typeface="Times New Roman"/>
              <a:cs typeface="Times New Roman"/>
              <a:sym typeface="Times New Roman"/>
            </a:endParaRPr>
          </a:p>
          <a:p>
            <a:pPr indent="-171450" lvl="0" marL="177800" marR="0" rtl="0" algn="l">
              <a:lnSpc>
                <a:spcPct val="100000"/>
              </a:lnSpc>
              <a:spcBef>
                <a:spcPts val="0"/>
              </a:spcBef>
              <a:spcAft>
                <a:spcPts val="0"/>
              </a:spcAft>
              <a:buSzPts val="1700"/>
              <a:buFont typeface="Arial"/>
              <a:buChar char="•"/>
            </a:pPr>
            <a:r>
              <a:rPr lang="en-GB" sz="1700">
                <a:latin typeface="Calibri"/>
                <a:ea typeface="Calibri"/>
                <a:cs typeface="Calibri"/>
                <a:sym typeface="Calibri"/>
              </a:rPr>
              <a:t>Each node of the tree now contains the attributes </a:t>
            </a:r>
            <a:r>
              <a:rPr lang="en-GB" sz="1700">
                <a:solidFill>
                  <a:srgbClr val="8B2290"/>
                </a:solidFill>
                <a:latin typeface="Calibri"/>
                <a:ea typeface="Calibri"/>
                <a:cs typeface="Calibri"/>
                <a:sym typeface="Calibri"/>
              </a:rPr>
              <a:t>color, key, left, right, and p</a:t>
            </a:r>
            <a:r>
              <a:rPr lang="en-GB" sz="1700">
                <a:latin typeface="Calibri"/>
                <a:ea typeface="Calibri"/>
                <a:cs typeface="Calibri"/>
                <a:sym typeface="Calibri"/>
              </a:rPr>
              <a:t>.</a:t>
            </a:r>
            <a:endParaRPr sz="1700">
              <a:latin typeface="Calibri"/>
              <a:ea typeface="Calibri"/>
              <a:cs typeface="Calibri"/>
              <a:sym typeface="Calibri"/>
            </a:endParaRPr>
          </a:p>
          <a:p>
            <a:pPr indent="0" lvl="0" marL="0" marR="0" rtl="0" algn="l">
              <a:lnSpc>
                <a:spcPct val="100000"/>
              </a:lnSpc>
              <a:spcBef>
                <a:spcPts val="0"/>
              </a:spcBef>
              <a:spcAft>
                <a:spcPts val="0"/>
              </a:spcAft>
              <a:buSzPts val="1900"/>
              <a:buFont typeface="Arial"/>
              <a:buNone/>
            </a:pPr>
            <a:r>
              <a:t/>
            </a:r>
            <a:endParaRPr sz="1900">
              <a:latin typeface="Times New Roman"/>
              <a:ea typeface="Times New Roman"/>
              <a:cs typeface="Times New Roman"/>
              <a:sym typeface="Times New Roman"/>
            </a:endParaRPr>
          </a:p>
          <a:p>
            <a:pPr indent="-171450" lvl="0" marL="177800" marR="76200" rtl="0" algn="l">
              <a:lnSpc>
                <a:spcPct val="110000"/>
              </a:lnSpc>
              <a:spcBef>
                <a:spcPts val="0"/>
              </a:spcBef>
              <a:spcAft>
                <a:spcPts val="0"/>
              </a:spcAft>
              <a:buSzPts val="1700"/>
              <a:buFont typeface="Arial"/>
              <a:buChar char="•"/>
            </a:pPr>
            <a:r>
              <a:rPr lang="en-GB" sz="1700">
                <a:latin typeface="Calibri"/>
                <a:ea typeface="Calibri"/>
                <a:cs typeface="Calibri"/>
                <a:sym typeface="Calibri"/>
              </a:rPr>
              <a:t>If a child or the parent of a node does not exist, the corresponding pointer attribute of  the node contains the value NIL.</a:t>
            </a:r>
            <a:endParaRPr sz="17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8"/>
          <p:cNvSpPr txBox="1"/>
          <p:nvPr>
            <p:ph type="title"/>
          </p:nvPr>
        </p:nvSpPr>
        <p:spPr>
          <a:xfrm>
            <a:off x="2225042" y="422908"/>
            <a:ext cx="4693800" cy="43050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a:latin typeface="Lucida Sans"/>
                <a:ea typeface="Lucida Sans"/>
                <a:cs typeface="Lucida Sans"/>
                <a:sym typeface="Lucida Sans"/>
              </a:rPr>
              <a:t>Properties of </a:t>
            </a:r>
            <a:r>
              <a:rPr lang="en-GB">
                <a:solidFill>
                  <a:srgbClr val="FF0000"/>
                </a:solidFill>
                <a:latin typeface="Lucida Sans"/>
                <a:ea typeface="Lucida Sans"/>
                <a:cs typeface="Lucida Sans"/>
                <a:sym typeface="Lucida Sans"/>
              </a:rPr>
              <a:t>Red </a:t>
            </a:r>
            <a:r>
              <a:rPr lang="en-GB">
                <a:latin typeface="Lucida Sans"/>
                <a:ea typeface="Lucida Sans"/>
                <a:cs typeface="Lucida Sans"/>
                <a:sym typeface="Lucida Sans"/>
              </a:rPr>
              <a:t>Black </a:t>
            </a:r>
            <a:r>
              <a:rPr lang="en-GB">
                <a:solidFill>
                  <a:srgbClr val="00AF50"/>
                </a:solidFill>
                <a:latin typeface="Lucida Sans"/>
                <a:ea typeface="Lucida Sans"/>
                <a:cs typeface="Lucida Sans"/>
                <a:sym typeface="Lucida Sans"/>
              </a:rPr>
              <a:t>Tree</a:t>
            </a:r>
            <a:endParaRPr/>
          </a:p>
        </p:txBody>
      </p:sp>
      <p:sp>
        <p:nvSpPr>
          <p:cNvPr id="302" name="Google Shape;302;p48"/>
          <p:cNvSpPr txBox="1"/>
          <p:nvPr/>
        </p:nvSpPr>
        <p:spPr>
          <a:xfrm>
            <a:off x="744397" y="853459"/>
            <a:ext cx="5004435" cy="3162776"/>
          </a:xfrm>
          <a:prstGeom prst="rect">
            <a:avLst/>
          </a:prstGeom>
          <a:noFill/>
          <a:ln>
            <a:noFill/>
          </a:ln>
        </p:spPr>
        <p:txBody>
          <a:bodyPr anchorCtr="0" anchor="t" bIns="0" lIns="0" spcFirstLastPara="1" rIns="0" wrap="square" tIns="9525">
            <a:noAutofit/>
          </a:bodyPr>
          <a:lstStyle/>
          <a:p>
            <a:pPr indent="0" lvl="0" marL="12700" marR="317500" rtl="0" algn="l">
              <a:lnSpc>
                <a:spcPct val="110000"/>
              </a:lnSpc>
              <a:spcBef>
                <a:spcPts val="0"/>
              </a:spcBef>
              <a:spcAft>
                <a:spcPts val="0"/>
              </a:spcAft>
              <a:buNone/>
            </a:pPr>
            <a:r>
              <a:rPr lang="en-GB" sz="1900">
                <a:latin typeface="Calibri"/>
                <a:ea typeface="Calibri"/>
                <a:cs typeface="Calibri"/>
                <a:sym typeface="Calibri"/>
              </a:rPr>
              <a:t>A </a:t>
            </a:r>
            <a:r>
              <a:rPr lang="en-GB" sz="1900">
                <a:solidFill>
                  <a:srgbClr val="FF0000"/>
                </a:solidFill>
                <a:latin typeface="Calibri"/>
                <a:ea typeface="Calibri"/>
                <a:cs typeface="Calibri"/>
                <a:sym typeface="Calibri"/>
              </a:rPr>
              <a:t>red-</a:t>
            </a:r>
            <a:r>
              <a:rPr lang="en-GB" sz="1900">
                <a:latin typeface="Calibri"/>
                <a:ea typeface="Calibri"/>
                <a:cs typeface="Calibri"/>
                <a:sym typeface="Calibri"/>
              </a:rPr>
              <a:t>black tree is a binary tree that satisfies the  following red-black properties:</a:t>
            </a:r>
            <a:endParaRPr sz="1900">
              <a:latin typeface="Calibri"/>
              <a:ea typeface="Calibri"/>
              <a:cs typeface="Calibri"/>
              <a:sym typeface="Calibri"/>
            </a:endParaRPr>
          </a:p>
          <a:p>
            <a:pPr indent="-349250" lvl="0" marL="698500" marR="0" rtl="0" algn="l">
              <a:lnSpc>
                <a:spcPct val="100000"/>
              </a:lnSpc>
              <a:spcBef>
                <a:spcPts val="200"/>
              </a:spcBef>
              <a:spcAft>
                <a:spcPts val="0"/>
              </a:spcAft>
              <a:buSzPts val="1900"/>
              <a:buFont typeface="Calibri"/>
              <a:buAutoNum type="arabicPeriod"/>
            </a:pPr>
            <a:r>
              <a:rPr lang="en-GB" sz="1900">
                <a:latin typeface="Calibri"/>
                <a:ea typeface="Calibri"/>
                <a:cs typeface="Calibri"/>
                <a:sym typeface="Calibri"/>
              </a:rPr>
              <a:t>Every node is either </a:t>
            </a:r>
            <a:r>
              <a:rPr lang="en-GB" sz="1900">
                <a:solidFill>
                  <a:srgbClr val="FF0000"/>
                </a:solidFill>
                <a:latin typeface="Calibri"/>
                <a:ea typeface="Calibri"/>
                <a:cs typeface="Calibri"/>
                <a:sym typeface="Calibri"/>
              </a:rPr>
              <a:t>red </a:t>
            </a:r>
            <a:r>
              <a:rPr lang="en-GB" sz="1900">
                <a:latin typeface="Calibri"/>
                <a:ea typeface="Calibri"/>
                <a:cs typeface="Calibri"/>
                <a:sym typeface="Calibri"/>
              </a:rPr>
              <a:t>or black.</a:t>
            </a:r>
            <a:endParaRPr sz="1900">
              <a:latin typeface="Calibri"/>
              <a:ea typeface="Calibri"/>
              <a:cs typeface="Calibri"/>
              <a:sym typeface="Calibri"/>
            </a:endParaRPr>
          </a:p>
          <a:p>
            <a:pPr indent="-349250" lvl="0" marL="698500" marR="0" rtl="0" algn="l">
              <a:lnSpc>
                <a:spcPct val="100000"/>
              </a:lnSpc>
              <a:spcBef>
                <a:spcPts val="200"/>
              </a:spcBef>
              <a:spcAft>
                <a:spcPts val="0"/>
              </a:spcAft>
              <a:buSzPts val="1900"/>
              <a:buFont typeface="Calibri"/>
              <a:buAutoNum type="arabicPeriod"/>
            </a:pPr>
            <a:r>
              <a:rPr lang="en-GB" sz="1900">
                <a:latin typeface="Calibri"/>
                <a:ea typeface="Calibri"/>
                <a:cs typeface="Calibri"/>
                <a:sym typeface="Calibri"/>
              </a:rPr>
              <a:t>The root is black.</a:t>
            </a:r>
            <a:endParaRPr sz="1900">
              <a:latin typeface="Calibri"/>
              <a:ea typeface="Calibri"/>
              <a:cs typeface="Calibri"/>
              <a:sym typeface="Calibri"/>
            </a:endParaRPr>
          </a:p>
          <a:p>
            <a:pPr indent="-349250" lvl="0" marL="698500" marR="0" rtl="0" algn="l">
              <a:lnSpc>
                <a:spcPct val="100000"/>
              </a:lnSpc>
              <a:spcBef>
                <a:spcPts val="200"/>
              </a:spcBef>
              <a:spcAft>
                <a:spcPts val="0"/>
              </a:spcAft>
              <a:buSzPts val="1900"/>
              <a:buFont typeface="Calibri"/>
              <a:buAutoNum type="arabicPeriod"/>
            </a:pPr>
            <a:r>
              <a:rPr lang="en-GB" sz="1900">
                <a:latin typeface="Calibri"/>
                <a:ea typeface="Calibri"/>
                <a:cs typeface="Calibri"/>
                <a:sym typeface="Calibri"/>
              </a:rPr>
              <a:t>Every leaf (NIL) is black.</a:t>
            </a:r>
            <a:endParaRPr sz="1900">
              <a:latin typeface="Calibri"/>
              <a:ea typeface="Calibri"/>
              <a:cs typeface="Calibri"/>
              <a:sym typeface="Calibri"/>
            </a:endParaRPr>
          </a:p>
          <a:p>
            <a:pPr indent="-349250" lvl="0" marL="698500" marR="317500" rtl="0" algn="l">
              <a:lnSpc>
                <a:spcPct val="110000"/>
              </a:lnSpc>
              <a:spcBef>
                <a:spcPts val="0"/>
              </a:spcBef>
              <a:spcAft>
                <a:spcPts val="0"/>
              </a:spcAft>
              <a:buSzPts val="1900"/>
              <a:buFont typeface="Calibri"/>
              <a:buAutoNum type="arabicPeriod"/>
            </a:pPr>
            <a:r>
              <a:rPr lang="en-GB" sz="1900">
                <a:latin typeface="Calibri"/>
                <a:ea typeface="Calibri"/>
                <a:cs typeface="Calibri"/>
                <a:sym typeface="Calibri"/>
              </a:rPr>
              <a:t>If a node is </a:t>
            </a:r>
            <a:r>
              <a:rPr lang="en-GB" sz="1900">
                <a:solidFill>
                  <a:srgbClr val="FF0000"/>
                </a:solidFill>
                <a:latin typeface="Calibri"/>
                <a:ea typeface="Calibri"/>
                <a:cs typeface="Calibri"/>
                <a:sym typeface="Calibri"/>
              </a:rPr>
              <a:t>red</a:t>
            </a:r>
            <a:r>
              <a:rPr lang="en-GB" sz="1900">
                <a:latin typeface="Calibri"/>
                <a:ea typeface="Calibri"/>
                <a:cs typeface="Calibri"/>
                <a:sym typeface="Calibri"/>
              </a:rPr>
              <a:t>, then both its children are  black.</a:t>
            </a:r>
            <a:endParaRPr sz="1900">
              <a:latin typeface="Calibri"/>
              <a:ea typeface="Calibri"/>
              <a:cs typeface="Calibri"/>
              <a:sym typeface="Calibri"/>
            </a:endParaRPr>
          </a:p>
          <a:p>
            <a:pPr indent="-349250" lvl="0" marL="698500" marR="0" rtl="0" algn="l">
              <a:lnSpc>
                <a:spcPct val="110000"/>
              </a:lnSpc>
              <a:spcBef>
                <a:spcPts val="0"/>
              </a:spcBef>
              <a:spcAft>
                <a:spcPts val="0"/>
              </a:spcAft>
              <a:buSzPts val="1900"/>
              <a:buFont typeface="Calibri"/>
              <a:buAutoNum type="arabicPeriod"/>
            </a:pPr>
            <a:r>
              <a:rPr lang="en-GB" sz="1900">
                <a:latin typeface="Calibri"/>
                <a:ea typeface="Calibri"/>
                <a:cs typeface="Calibri"/>
                <a:sym typeface="Calibri"/>
              </a:rPr>
              <a:t>For each node, all simple paths from the  node to descendant leaves contain the same  number of black nodes.</a:t>
            </a:r>
            <a:endParaRPr sz="1900">
              <a:latin typeface="Calibri"/>
              <a:ea typeface="Calibri"/>
              <a:cs typeface="Calibri"/>
              <a:sym typeface="Calibri"/>
            </a:endParaRPr>
          </a:p>
        </p:txBody>
      </p:sp>
      <p:sp>
        <p:nvSpPr>
          <p:cNvPr id="303" name="Google Shape;303;p48"/>
          <p:cNvSpPr/>
          <p:nvPr/>
        </p:nvSpPr>
        <p:spPr>
          <a:xfrm>
            <a:off x="6583680" y="1385316"/>
            <a:ext cx="2240280" cy="105613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04" name="Google Shape;304;p48"/>
          <p:cNvSpPr/>
          <p:nvPr/>
        </p:nvSpPr>
        <p:spPr>
          <a:xfrm>
            <a:off x="6332220" y="1693925"/>
            <a:ext cx="2665475" cy="131673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05" name="Google Shape;305;p48"/>
          <p:cNvSpPr/>
          <p:nvPr/>
        </p:nvSpPr>
        <p:spPr>
          <a:xfrm>
            <a:off x="7118603" y="1693925"/>
            <a:ext cx="950976" cy="131673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06" name="Google Shape;306;p48"/>
          <p:cNvSpPr/>
          <p:nvPr/>
        </p:nvSpPr>
        <p:spPr>
          <a:xfrm>
            <a:off x="6997446" y="678941"/>
            <a:ext cx="964691" cy="790956"/>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9"/>
          <p:cNvSpPr txBox="1"/>
          <p:nvPr/>
        </p:nvSpPr>
        <p:spPr>
          <a:xfrm>
            <a:off x="744397" y="856659"/>
            <a:ext cx="7633335" cy="3200876"/>
          </a:xfrm>
          <a:prstGeom prst="rect">
            <a:avLst/>
          </a:prstGeom>
          <a:noFill/>
          <a:ln>
            <a:noFill/>
          </a:ln>
        </p:spPr>
        <p:txBody>
          <a:bodyPr anchorCtr="0" anchor="t" bIns="0" lIns="0" spcFirstLastPara="1" rIns="0" wrap="square" tIns="9525">
            <a:noAutofit/>
          </a:bodyPr>
          <a:lstStyle/>
          <a:p>
            <a:pPr indent="-171450" lvl="0" marL="177800" marR="0" rtl="0" algn="l">
              <a:lnSpc>
                <a:spcPct val="110000"/>
              </a:lnSpc>
              <a:spcBef>
                <a:spcPts val="0"/>
              </a:spcBef>
              <a:spcAft>
                <a:spcPts val="0"/>
              </a:spcAft>
              <a:buSzPts val="1700"/>
              <a:buFont typeface="Arial"/>
              <a:buChar char="•"/>
            </a:pPr>
            <a:r>
              <a:rPr lang="en-GB" sz="1700">
                <a:latin typeface="Calibri"/>
                <a:ea typeface="Calibri"/>
                <a:cs typeface="Calibri"/>
                <a:sym typeface="Calibri"/>
              </a:rPr>
              <a:t>The search-tree operations TREE-INSERT and TREE-DELETE, when run on a </a:t>
            </a:r>
            <a:r>
              <a:rPr lang="en-GB" sz="1700">
                <a:solidFill>
                  <a:srgbClr val="FF0000"/>
                </a:solidFill>
                <a:latin typeface="Calibri"/>
                <a:ea typeface="Calibri"/>
                <a:cs typeface="Calibri"/>
                <a:sym typeface="Calibri"/>
              </a:rPr>
              <a:t>red </a:t>
            </a:r>
            <a:r>
              <a:rPr lang="en-GB" sz="1700">
                <a:latin typeface="Calibri"/>
                <a:ea typeface="Calibri"/>
                <a:cs typeface="Calibri"/>
                <a:sym typeface="Calibri"/>
              </a:rPr>
              <a:t>black  tree with n keys, take O(log n)time. Because they modify the tree, the result may  violate the red-black properties.</a:t>
            </a:r>
            <a:endParaRPr sz="1700">
              <a:latin typeface="Calibri"/>
              <a:ea typeface="Calibri"/>
              <a:cs typeface="Calibri"/>
              <a:sym typeface="Calibri"/>
            </a:endParaRPr>
          </a:p>
          <a:p>
            <a:pPr indent="0" lvl="0" marL="0" marR="0" rtl="0" algn="l">
              <a:lnSpc>
                <a:spcPct val="100000"/>
              </a:lnSpc>
              <a:spcBef>
                <a:spcPts val="0"/>
              </a:spcBef>
              <a:spcAft>
                <a:spcPts val="0"/>
              </a:spcAft>
              <a:buSzPts val="2000"/>
              <a:buFont typeface="Arial"/>
              <a:buNone/>
            </a:pPr>
            <a:r>
              <a:t/>
            </a:r>
            <a:endParaRPr sz="2000">
              <a:latin typeface="Times New Roman"/>
              <a:ea typeface="Times New Roman"/>
              <a:cs typeface="Times New Roman"/>
              <a:sym typeface="Times New Roman"/>
            </a:endParaRPr>
          </a:p>
          <a:p>
            <a:pPr indent="-171450" lvl="0" marL="177800" marR="50800" rtl="0" algn="l">
              <a:lnSpc>
                <a:spcPct val="110000"/>
              </a:lnSpc>
              <a:spcBef>
                <a:spcPts val="0"/>
              </a:spcBef>
              <a:spcAft>
                <a:spcPts val="0"/>
              </a:spcAft>
              <a:buSzPts val="1700"/>
              <a:buFont typeface="Arial"/>
              <a:buChar char="•"/>
            </a:pPr>
            <a:r>
              <a:rPr lang="en-GB" sz="1700">
                <a:latin typeface="Calibri"/>
                <a:ea typeface="Calibri"/>
                <a:cs typeface="Calibri"/>
                <a:sym typeface="Calibri"/>
              </a:rPr>
              <a:t>To restore these properties, we must change the colors of some of the nodes in the  tree and also change the pointer structure.</a:t>
            </a:r>
            <a:endParaRPr sz="1700">
              <a:latin typeface="Calibri"/>
              <a:ea typeface="Calibri"/>
              <a:cs typeface="Calibri"/>
              <a:sym typeface="Calibri"/>
            </a:endParaRPr>
          </a:p>
          <a:p>
            <a:pPr indent="0" lvl="0" marL="0" marR="0" rtl="0" algn="l">
              <a:lnSpc>
                <a:spcPct val="100000"/>
              </a:lnSpc>
              <a:spcBef>
                <a:spcPts val="0"/>
              </a:spcBef>
              <a:spcAft>
                <a:spcPts val="0"/>
              </a:spcAft>
              <a:buSzPts val="2000"/>
              <a:buFont typeface="Arial"/>
              <a:buNone/>
            </a:pPr>
            <a:r>
              <a:t/>
            </a:r>
            <a:endParaRPr sz="2000">
              <a:latin typeface="Times New Roman"/>
              <a:ea typeface="Times New Roman"/>
              <a:cs typeface="Times New Roman"/>
              <a:sym typeface="Times New Roman"/>
            </a:endParaRPr>
          </a:p>
          <a:p>
            <a:pPr indent="-171450" lvl="0" marL="177800" marR="292100" rtl="0" algn="l">
              <a:lnSpc>
                <a:spcPct val="110100"/>
              </a:lnSpc>
              <a:spcBef>
                <a:spcPts val="0"/>
              </a:spcBef>
              <a:spcAft>
                <a:spcPts val="0"/>
              </a:spcAft>
              <a:buSzPts val="1700"/>
              <a:buFont typeface="Arial"/>
              <a:buChar char="•"/>
            </a:pPr>
            <a:r>
              <a:rPr lang="en-GB" sz="1700">
                <a:latin typeface="Calibri"/>
                <a:ea typeface="Calibri"/>
                <a:cs typeface="Calibri"/>
                <a:sym typeface="Calibri"/>
              </a:rPr>
              <a:t>We change the pointer structure through rotation, which is a local operation in a  search tree that preserves the binary-search-tree property.</a:t>
            </a:r>
            <a:endParaRPr sz="1700">
              <a:latin typeface="Calibri"/>
              <a:ea typeface="Calibri"/>
              <a:cs typeface="Calibri"/>
              <a:sym typeface="Calibri"/>
            </a:endParaRPr>
          </a:p>
          <a:p>
            <a:pPr indent="0" lvl="0" marL="0" marR="0" rtl="0" algn="l">
              <a:lnSpc>
                <a:spcPct val="100000"/>
              </a:lnSpc>
              <a:spcBef>
                <a:spcPts val="0"/>
              </a:spcBef>
              <a:spcAft>
                <a:spcPts val="0"/>
              </a:spcAft>
              <a:buSzPts val="2100"/>
              <a:buFont typeface="Arial"/>
              <a:buNone/>
            </a:pPr>
            <a:r>
              <a:t/>
            </a:r>
            <a:endParaRPr sz="2100">
              <a:latin typeface="Times New Roman"/>
              <a:ea typeface="Times New Roman"/>
              <a:cs typeface="Times New Roman"/>
              <a:sym typeface="Times New Roman"/>
            </a:endParaRPr>
          </a:p>
          <a:p>
            <a:pPr indent="-171450" lvl="0" marL="177800" marR="0" rtl="0" algn="l">
              <a:lnSpc>
                <a:spcPct val="100000"/>
              </a:lnSpc>
              <a:spcBef>
                <a:spcPts val="0"/>
              </a:spcBef>
              <a:spcAft>
                <a:spcPts val="0"/>
              </a:spcAft>
              <a:buSzPts val="1700"/>
              <a:buFont typeface="Arial"/>
              <a:buChar char="•"/>
            </a:pPr>
            <a:r>
              <a:rPr lang="en-GB" sz="1700">
                <a:latin typeface="Calibri"/>
                <a:ea typeface="Calibri"/>
                <a:cs typeface="Calibri"/>
                <a:sym typeface="Calibri"/>
              </a:rPr>
              <a:t>There are two kinds of rotations : left rotations and right rotations.</a:t>
            </a:r>
            <a:endParaRPr sz="1700">
              <a:latin typeface="Calibri"/>
              <a:ea typeface="Calibri"/>
              <a:cs typeface="Calibri"/>
              <a:sym typeface="Calibri"/>
            </a:endParaRPr>
          </a:p>
        </p:txBody>
      </p:sp>
      <p:sp>
        <p:nvSpPr>
          <p:cNvPr id="312" name="Google Shape;312;p49"/>
          <p:cNvSpPr txBox="1"/>
          <p:nvPr>
            <p:ph type="title"/>
          </p:nvPr>
        </p:nvSpPr>
        <p:spPr>
          <a:xfrm>
            <a:off x="2279065" y="327733"/>
            <a:ext cx="4361100" cy="43050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a:solidFill>
                  <a:srgbClr val="FF0000"/>
                </a:solidFill>
                <a:latin typeface="Lucida Sans"/>
                <a:ea typeface="Lucida Sans"/>
                <a:cs typeface="Lucida Sans"/>
                <a:sym typeface="Lucida Sans"/>
              </a:rPr>
              <a:t>Red </a:t>
            </a:r>
            <a:r>
              <a:rPr lang="en-GB">
                <a:latin typeface="Lucida Sans"/>
                <a:ea typeface="Lucida Sans"/>
                <a:cs typeface="Lucida Sans"/>
                <a:sym typeface="Lucida Sans"/>
              </a:rPr>
              <a:t>Black </a:t>
            </a:r>
            <a:r>
              <a:rPr lang="en-GB">
                <a:solidFill>
                  <a:srgbClr val="00AF50"/>
                </a:solidFill>
                <a:latin typeface="Lucida Sans"/>
                <a:ea typeface="Lucida Sans"/>
                <a:cs typeface="Lucida Sans"/>
                <a:sym typeface="Lucida Sans"/>
              </a:rPr>
              <a:t>Tree </a:t>
            </a:r>
            <a:r>
              <a:rPr lang="en-GB">
                <a:latin typeface="Lucida Sans"/>
                <a:ea typeface="Lucida Sans"/>
                <a:cs typeface="Lucida Sans"/>
                <a:sym typeface="Lucida Sans"/>
              </a:rPr>
              <a:t>(Rotations</a:t>
            </a:r>
            <a:r>
              <a:rPr lang="en-GB" sz="1100">
                <a:latin typeface="Lucida Sans"/>
                <a:ea typeface="Lucida Sans"/>
                <a:cs typeface="Lucida Sans"/>
                <a:sym typeface="Lucida Sans"/>
              </a:rPr>
              <a:t>)</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50"/>
          <p:cNvSpPr txBox="1"/>
          <p:nvPr>
            <p:ph type="title"/>
          </p:nvPr>
        </p:nvSpPr>
        <p:spPr>
          <a:xfrm>
            <a:off x="3187348" y="299475"/>
            <a:ext cx="2601900" cy="43050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sz="2500">
                <a:solidFill>
                  <a:srgbClr val="660000"/>
                </a:solidFill>
                <a:latin typeface="Lucida Sans"/>
                <a:ea typeface="Lucida Sans"/>
                <a:cs typeface="Lucida Sans"/>
                <a:sym typeface="Lucida Sans"/>
              </a:rPr>
              <a:t>LEFT ROTATION</a:t>
            </a:r>
            <a:endParaRPr sz="2300">
              <a:solidFill>
                <a:srgbClr val="660000"/>
              </a:solidFill>
            </a:endParaRPr>
          </a:p>
        </p:txBody>
      </p:sp>
      <p:sp>
        <p:nvSpPr>
          <p:cNvPr id="318" name="Google Shape;318;p50"/>
          <p:cNvSpPr/>
          <p:nvPr/>
        </p:nvSpPr>
        <p:spPr>
          <a:xfrm>
            <a:off x="508635" y="2253995"/>
            <a:ext cx="481489" cy="347662"/>
          </a:xfrm>
          <a:custGeom>
            <a:rect b="b" l="l" r="r" t="t"/>
            <a:pathLst>
              <a:path extrusionOk="0" h="463550" w="641985">
                <a:moveTo>
                  <a:pt x="320802" y="0"/>
                </a:moveTo>
                <a:lnTo>
                  <a:pt x="263136" y="3733"/>
                </a:lnTo>
                <a:lnTo>
                  <a:pt x="208862" y="14497"/>
                </a:lnTo>
                <a:lnTo>
                  <a:pt x="158885" y="31637"/>
                </a:lnTo>
                <a:lnTo>
                  <a:pt x="114111" y="54496"/>
                </a:lnTo>
                <a:lnTo>
                  <a:pt x="75447" y="82419"/>
                </a:lnTo>
                <a:lnTo>
                  <a:pt x="43798" y="114751"/>
                </a:lnTo>
                <a:lnTo>
                  <a:pt x="20069" y="150837"/>
                </a:lnTo>
                <a:lnTo>
                  <a:pt x="5168" y="190021"/>
                </a:lnTo>
                <a:lnTo>
                  <a:pt x="0" y="231648"/>
                </a:lnTo>
                <a:lnTo>
                  <a:pt x="5168" y="273274"/>
                </a:lnTo>
                <a:lnTo>
                  <a:pt x="20069" y="312458"/>
                </a:lnTo>
                <a:lnTo>
                  <a:pt x="43798" y="348544"/>
                </a:lnTo>
                <a:lnTo>
                  <a:pt x="75447" y="380876"/>
                </a:lnTo>
                <a:lnTo>
                  <a:pt x="114111" y="408799"/>
                </a:lnTo>
                <a:lnTo>
                  <a:pt x="158885" y="431658"/>
                </a:lnTo>
                <a:lnTo>
                  <a:pt x="208862" y="448798"/>
                </a:lnTo>
                <a:lnTo>
                  <a:pt x="263136" y="459562"/>
                </a:lnTo>
                <a:lnTo>
                  <a:pt x="320802" y="463296"/>
                </a:lnTo>
                <a:lnTo>
                  <a:pt x="378467" y="459562"/>
                </a:lnTo>
                <a:lnTo>
                  <a:pt x="432741" y="448798"/>
                </a:lnTo>
                <a:lnTo>
                  <a:pt x="482718" y="431658"/>
                </a:lnTo>
                <a:lnTo>
                  <a:pt x="527492" y="408799"/>
                </a:lnTo>
                <a:lnTo>
                  <a:pt x="566156" y="380876"/>
                </a:lnTo>
                <a:lnTo>
                  <a:pt x="597805" y="348544"/>
                </a:lnTo>
                <a:lnTo>
                  <a:pt x="621534" y="312458"/>
                </a:lnTo>
                <a:lnTo>
                  <a:pt x="636435" y="273274"/>
                </a:lnTo>
                <a:lnTo>
                  <a:pt x="641604" y="231648"/>
                </a:lnTo>
                <a:lnTo>
                  <a:pt x="636435" y="190021"/>
                </a:lnTo>
                <a:lnTo>
                  <a:pt x="621534" y="150837"/>
                </a:lnTo>
                <a:lnTo>
                  <a:pt x="597805" y="114751"/>
                </a:lnTo>
                <a:lnTo>
                  <a:pt x="566156" y="82419"/>
                </a:lnTo>
                <a:lnTo>
                  <a:pt x="527492" y="54496"/>
                </a:lnTo>
                <a:lnTo>
                  <a:pt x="482718" y="31637"/>
                </a:lnTo>
                <a:lnTo>
                  <a:pt x="432741" y="14497"/>
                </a:lnTo>
                <a:lnTo>
                  <a:pt x="378467" y="3733"/>
                </a:lnTo>
                <a:lnTo>
                  <a:pt x="32080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19" name="Google Shape;319;p50"/>
          <p:cNvSpPr/>
          <p:nvPr/>
        </p:nvSpPr>
        <p:spPr>
          <a:xfrm>
            <a:off x="508635" y="2253995"/>
            <a:ext cx="481489" cy="347662"/>
          </a:xfrm>
          <a:custGeom>
            <a:rect b="b" l="l" r="r" t="t"/>
            <a:pathLst>
              <a:path extrusionOk="0" h="463550" w="641985">
                <a:moveTo>
                  <a:pt x="0" y="231648"/>
                </a:moveTo>
                <a:lnTo>
                  <a:pt x="5168" y="190021"/>
                </a:lnTo>
                <a:lnTo>
                  <a:pt x="20069" y="150837"/>
                </a:lnTo>
                <a:lnTo>
                  <a:pt x="43798" y="114751"/>
                </a:lnTo>
                <a:lnTo>
                  <a:pt x="75447" y="82419"/>
                </a:lnTo>
                <a:lnTo>
                  <a:pt x="114111" y="54496"/>
                </a:lnTo>
                <a:lnTo>
                  <a:pt x="158885" y="31637"/>
                </a:lnTo>
                <a:lnTo>
                  <a:pt x="208862" y="14497"/>
                </a:lnTo>
                <a:lnTo>
                  <a:pt x="263136" y="3733"/>
                </a:lnTo>
                <a:lnTo>
                  <a:pt x="320802" y="0"/>
                </a:lnTo>
                <a:lnTo>
                  <a:pt x="378467" y="3733"/>
                </a:lnTo>
                <a:lnTo>
                  <a:pt x="432741" y="14497"/>
                </a:lnTo>
                <a:lnTo>
                  <a:pt x="482718" y="31637"/>
                </a:lnTo>
                <a:lnTo>
                  <a:pt x="527492" y="54496"/>
                </a:lnTo>
                <a:lnTo>
                  <a:pt x="566156" y="82419"/>
                </a:lnTo>
                <a:lnTo>
                  <a:pt x="597805" y="114751"/>
                </a:lnTo>
                <a:lnTo>
                  <a:pt x="621534" y="150837"/>
                </a:lnTo>
                <a:lnTo>
                  <a:pt x="636435" y="190021"/>
                </a:lnTo>
                <a:lnTo>
                  <a:pt x="641604" y="231648"/>
                </a:lnTo>
                <a:lnTo>
                  <a:pt x="636435" y="273274"/>
                </a:lnTo>
                <a:lnTo>
                  <a:pt x="621534" y="312458"/>
                </a:lnTo>
                <a:lnTo>
                  <a:pt x="597805" y="348544"/>
                </a:lnTo>
                <a:lnTo>
                  <a:pt x="566156" y="380876"/>
                </a:lnTo>
                <a:lnTo>
                  <a:pt x="527492" y="408799"/>
                </a:lnTo>
                <a:lnTo>
                  <a:pt x="482718" y="431658"/>
                </a:lnTo>
                <a:lnTo>
                  <a:pt x="432741" y="448798"/>
                </a:lnTo>
                <a:lnTo>
                  <a:pt x="378467" y="459562"/>
                </a:lnTo>
                <a:lnTo>
                  <a:pt x="320802" y="463296"/>
                </a:lnTo>
                <a:lnTo>
                  <a:pt x="263136" y="459562"/>
                </a:lnTo>
                <a:lnTo>
                  <a:pt x="208862" y="448798"/>
                </a:lnTo>
                <a:lnTo>
                  <a:pt x="158885" y="431658"/>
                </a:lnTo>
                <a:lnTo>
                  <a:pt x="114111" y="408799"/>
                </a:lnTo>
                <a:lnTo>
                  <a:pt x="75447" y="380876"/>
                </a:lnTo>
                <a:lnTo>
                  <a:pt x="43798" y="348544"/>
                </a:lnTo>
                <a:lnTo>
                  <a:pt x="20069" y="312458"/>
                </a:lnTo>
                <a:lnTo>
                  <a:pt x="5168" y="273274"/>
                </a:lnTo>
                <a:lnTo>
                  <a:pt x="0" y="231648"/>
                </a:lnTo>
                <a:close/>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20" name="Google Shape;320;p50"/>
          <p:cNvSpPr txBox="1"/>
          <p:nvPr/>
        </p:nvSpPr>
        <p:spPr>
          <a:xfrm>
            <a:off x="685876" y="2290667"/>
            <a:ext cx="126683" cy="224790"/>
          </a:xfrm>
          <a:prstGeom prst="rect">
            <a:avLst/>
          </a:prstGeom>
          <a:noFill/>
          <a:ln>
            <a:noFill/>
          </a:ln>
        </p:spPr>
        <p:txBody>
          <a:bodyPr anchorCtr="0" anchor="t" bIns="0" lIns="0" spcFirstLastPara="1" rIns="0" wrap="square" tIns="9525">
            <a:noAutofit/>
          </a:bodyPr>
          <a:lstStyle/>
          <a:p>
            <a:pPr indent="0" lvl="0" marL="12700" marR="0" rtl="0" algn="l">
              <a:lnSpc>
                <a:spcPct val="100000"/>
              </a:lnSpc>
              <a:spcBef>
                <a:spcPts val="0"/>
              </a:spcBef>
              <a:spcAft>
                <a:spcPts val="0"/>
              </a:spcAft>
              <a:buNone/>
            </a:pPr>
            <a:r>
              <a:rPr lang="en-GB" sz="1400">
                <a:latin typeface="Lucida Sans"/>
                <a:ea typeface="Lucida Sans"/>
                <a:cs typeface="Lucida Sans"/>
                <a:sym typeface="Lucida Sans"/>
              </a:rPr>
              <a:t>X</a:t>
            </a:r>
            <a:endParaRPr sz="1400">
              <a:latin typeface="Lucida Sans"/>
              <a:ea typeface="Lucida Sans"/>
              <a:cs typeface="Lucida Sans"/>
              <a:sym typeface="Lucida Sans"/>
            </a:endParaRPr>
          </a:p>
        </p:txBody>
      </p:sp>
      <p:sp>
        <p:nvSpPr>
          <p:cNvPr id="321" name="Google Shape;321;p50"/>
          <p:cNvSpPr/>
          <p:nvPr/>
        </p:nvSpPr>
        <p:spPr>
          <a:xfrm>
            <a:off x="1067562" y="1722500"/>
            <a:ext cx="481489" cy="348615"/>
          </a:xfrm>
          <a:custGeom>
            <a:rect b="b" l="l" r="r" t="t"/>
            <a:pathLst>
              <a:path extrusionOk="0" h="464819" w="641985">
                <a:moveTo>
                  <a:pt x="320802" y="0"/>
                </a:moveTo>
                <a:lnTo>
                  <a:pt x="268768" y="3040"/>
                </a:lnTo>
                <a:lnTo>
                  <a:pt x="219407" y="11844"/>
                </a:lnTo>
                <a:lnTo>
                  <a:pt x="173379" y="25933"/>
                </a:lnTo>
                <a:lnTo>
                  <a:pt x="131344" y="44829"/>
                </a:lnTo>
                <a:lnTo>
                  <a:pt x="93964" y="68056"/>
                </a:lnTo>
                <a:lnTo>
                  <a:pt x="61898" y="95134"/>
                </a:lnTo>
                <a:lnTo>
                  <a:pt x="35809" y="125586"/>
                </a:lnTo>
                <a:lnTo>
                  <a:pt x="16355" y="158934"/>
                </a:lnTo>
                <a:lnTo>
                  <a:pt x="0" y="232410"/>
                </a:lnTo>
                <a:lnTo>
                  <a:pt x="4199" y="270117"/>
                </a:lnTo>
                <a:lnTo>
                  <a:pt x="35809" y="339233"/>
                </a:lnTo>
                <a:lnTo>
                  <a:pt x="61898" y="369685"/>
                </a:lnTo>
                <a:lnTo>
                  <a:pt x="93964" y="396763"/>
                </a:lnTo>
                <a:lnTo>
                  <a:pt x="131344" y="419990"/>
                </a:lnTo>
                <a:lnTo>
                  <a:pt x="173379" y="438886"/>
                </a:lnTo>
                <a:lnTo>
                  <a:pt x="219407" y="452975"/>
                </a:lnTo>
                <a:lnTo>
                  <a:pt x="268768" y="461779"/>
                </a:lnTo>
                <a:lnTo>
                  <a:pt x="320802" y="464820"/>
                </a:lnTo>
                <a:lnTo>
                  <a:pt x="372835" y="461779"/>
                </a:lnTo>
                <a:lnTo>
                  <a:pt x="422196" y="452975"/>
                </a:lnTo>
                <a:lnTo>
                  <a:pt x="468224" y="438886"/>
                </a:lnTo>
                <a:lnTo>
                  <a:pt x="510259" y="419990"/>
                </a:lnTo>
                <a:lnTo>
                  <a:pt x="547639" y="396763"/>
                </a:lnTo>
                <a:lnTo>
                  <a:pt x="579705" y="369685"/>
                </a:lnTo>
                <a:lnTo>
                  <a:pt x="605794" y="339233"/>
                </a:lnTo>
                <a:lnTo>
                  <a:pt x="625248" y="305885"/>
                </a:lnTo>
                <a:lnTo>
                  <a:pt x="641604" y="232410"/>
                </a:lnTo>
                <a:lnTo>
                  <a:pt x="637404" y="194702"/>
                </a:lnTo>
                <a:lnTo>
                  <a:pt x="605794" y="125586"/>
                </a:lnTo>
                <a:lnTo>
                  <a:pt x="579705" y="95134"/>
                </a:lnTo>
                <a:lnTo>
                  <a:pt x="547639" y="68056"/>
                </a:lnTo>
                <a:lnTo>
                  <a:pt x="510259" y="44829"/>
                </a:lnTo>
                <a:lnTo>
                  <a:pt x="468224" y="25933"/>
                </a:lnTo>
                <a:lnTo>
                  <a:pt x="422196" y="11844"/>
                </a:lnTo>
                <a:lnTo>
                  <a:pt x="372835" y="3040"/>
                </a:lnTo>
                <a:lnTo>
                  <a:pt x="32080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22" name="Google Shape;322;p50"/>
          <p:cNvSpPr/>
          <p:nvPr/>
        </p:nvSpPr>
        <p:spPr>
          <a:xfrm>
            <a:off x="1067562" y="1722500"/>
            <a:ext cx="481489" cy="348615"/>
          </a:xfrm>
          <a:custGeom>
            <a:rect b="b" l="l" r="r" t="t"/>
            <a:pathLst>
              <a:path extrusionOk="0" h="464819" w="641985">
                <a:moveTo>
                  <a:pt x="0" y="232410"/>
                </a:moveTo>
                <a:lnTo>
                  <a:pt x="16355" y="158934"/>
                </a:lnTo>
                <a:lnTo>
                  <a:pt x="35809" y="125586"/>
                </a:lnTo>
                <a:lnTo>
                  <a:pt x="61898" y="95134"/>
                </a:lnTo>
                <a:lnTo>
                  <a:pt x="93964" y="68056"/>
                </a:lnTo>
                <a:lnTo>
                  <a:pt x="131344" y="44829"/>
                </a:lnTo>
                <a:lnTo>
                  <a:pt x="173379" y="25933"/>
                </a:lnTo>
                <a:lnTo>
                  <a:pt x="219407" y="11844"/>
                </a:lnTo>
                <a:lnTo>
                  <a:pt x="268768" y="3040"/>
                </a:lnTo>
                <a:lnTo>
                  <a:pt x="320802" y="0"/>
                </a:lnTo>
                <a:lnTo>
                  <a:pt x="372835" y="3040"/>
                </a:lnTo>
                <a:lnTo>
                  <a:pt x="422196" y="11844"/>
                </a:lnTo>
                <a:lnTo>
                  <a:pt x="468224" y="25933"/>
                </a:lnTo>
                <a:lnTo>
                  <a:pt x="510259" y="44829"/>
                </a:lnTo>
                <a:lnTo>
                  <a:pt x="547639" y="68056"/>
                </a:lnTo>
                <a:lnTo>
                  <a:pt x="579705" y="95134"/>
                </a:lnTo>
                <a:lnTo>
                  <a:pt x="605794" y="125586"/>
                </a:lnTo>
                <a:lnTo>
                  <a:pt x="625248" y="158934"/>
                </a:lnTo>
                <a:lnTo>
                  <a:pt x="641604" y="232410"/>
                </a:lnTo>
                <a:lnTo>
                  <a:pt x="637404" y="270117"/>
                </a:lnTo>
                <a:lnTo>
                  <a:pt x="605794" y="339233"/>
                </a:lnTo>
                <a:lnTo>
                  <a:pt x="579705" y="369685"/>
                </a:lnTo>
                <a:lnTo>
                  <a:pt x="547639" y="396763"/>
                </a:lnTo>
                <a:lnTo>
                  <a:pt x="510259" y="419990"/>
                </a:lnTo>
                <a:lnTo>
                  <a:pt x="468224" y="438886"/>
                </a:lnTo>
                <a:lnTo>
                  <a:pt x="422196" y="452975"/>
                </a:lnTo>
                <a:lnTo>
                  <a:pt x="372835" y="461779"/>
                </a:lnTo>
                <a:lnTo>
                  <a:pt x="320802" y="464820"/>
                </a:lnTo>
                <a:lnTo>
                  <a:pt x="268768" y="461779"/>
                </a:lnTo>
                <a:lnTo>
                  <a:pt x="219407" y="452975"/>
                </a:lnTo>
                <a:lnTo>
                  <a:pt x="173379" y="438886"/>
                </a:lnTo>
                <a:lnTo>
                  <a:pt x="131344" y="419990"/>
                </a:lnTo>
                <a:lnTo>
                  <a:pt x="93964" y="396763"/>
                </a:lnTo>
                <a:lnTo>
                  <a:pt x="61898" y="369685"/>
                </a:lnTo>
                <a:lnTo>
                  <a:pt x="35809" y="339233"/>
                </a:lnTo>
                <a:lnTo>
                  <a:pt x="16355" y="305885"/>
                </a:lnTo>
                <a:lnTo>
                  <a:pt x="0" y="232410"/>
                </a:lnTo>
                <a:close/>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23" name="Google Shape;323;p50"/>
          <p:cNvSpPr txBox="1"/>
          <p:nvPr/>
        </p:nvSpPr>
        <p:spPr>
          <a:xfrm>
            <a:off x="744397" y="846601"/>
            <a:ext cx="7272813" cy="1138238"/>
          </a:xfrm>
          <a:prstGeom prst="rect">
            <a:avLst/>
          </a:prstGeom>
          <a:noFill/>
          <a:ln>
            <a:noFill/>
          </a:ln>
        </p:spPr>
        <p:txBody>
          <a:bodyPr anchorCtr="0" anchor="t" bIns="0" lIns="0" spcFirstLastPara="1" rIns="0" wrap="square" tIns="9525">
            <a:noAutofit/>
          </a:bodyPr>
          <a:lstStyle/>
          <a:p>
            <a:pPr indent="-171450" lvl="0" marL="177800" marR="0" rtl="0" algn="l">
              <a:lnSpc>
                <a:spcPct val="120000"/>
              </a:lnSpc>
              <a:spcBef>
                <a:spcPts val="0"/>
              </a:spcBef>
              <a:spcAft>
                <a:spcPts val="0"/>
              </a:spcAft>
              <a:buSzPts val="1900"/>
              <a:buFont typeface="Arial"/>
              <a:buChar char="•"/>
            </a:pPr>
            <a:r>
              <a:rPr lang="en-GB" sz="1900">
                <a:latin typeface="Calibri"/>
                <a:ea typeface="Calibri"/>
                <a:cs typeface="Calibri"/>
                <a:sym typeface="Calibri"/>
              </a:rPr>
              <a:t>When we do a left rotation on a node x, we assume that its right child y is  not null ;x may be any node in the tree whose right child is not null.</a:t>
            </a:r>
            <a:endParaRPr sz="1900">
              <a:latin typeface="Calibri"/>
              <a:ea typeface="Calibri"/>
              <a:cs typeface="Calibri"/>
              <a:sym typeface="Calibri"/>
            </a:endParaRPr>
          </a:p>
          <a:p>
            <a:pPr indent="0" lvl="0" marL="0" marR="0" rtl="0" algn="l">
              <a:lnSpc>
                <a:spcPct val="100000"/>
              </a:lnSpc>
              <a:spcBef>
                <a:spcPts val="0"/>
              </a:spcBef>
              <a:spcAft>
                <a:spcPts val="0"/>
              </a:spcAft>
              <a:buNone/>
            </a:pPr>
            <a:r>
              <a:t/>
            </a:r>
            <a:endParaRPr sz="1500">
              <a:latin typeface="Times New Roman"/>
              <a:ea typeface="Times New Roman"/>
              <a:cs typeface="Times New Roman"/>
              <a:sym typeface="Times New Roman"/>
            </a:endParaRPr>
          </a:p>
          <a:p>
            <a:pPr indent="0" lvl="0" marL="508000" marR="0" rtl="0" algn="l">
              <a:lnSpc>
                <a:spcPct val="100000"/>
              </a:lnSpc>
              <a:spcBef>
                <a:spcPts val="0"/>
              </a:spcBef>
              <a:spcAft>
                <a:spcPts val="0"/>
              </a:spcAft>
              <a:buNone/>
            </a:pPr>
            <a:r>
              <a:rPr lang="en-GB" sz="1400">
                <a:latin typeface="Lucida Sans"/>
                <a:ea typeface="Lucida Sans"/>
                <a:cs typeface="Lucida Sans"/>
                <a:sym typeface="Lucida Sans"/>
              </a:rPr>
              <a:t>Y</a:t>
            </a:r>
            <a:endParaRPr sz="1400">
              <a:latin typeface="Lucida Sans"/>
              <a:ea typeface="Lucida Sans"/>
              <a:cs typeface="Lucida Sans"/>
              <a:sym typeface="Lucida Sans"/>
            </a:endParaRPr>
          </a:p>
        </p:txBody>
      </p:sp>
      <p:sp>
        <p:nvSpPr>
          <p:cNvPr id="324" name="Google Shape;324;p50"/>
          <p:cNvSpPr/>
          <p:nvPr/>
        </p:nvSpPr>
        <p:spPr>
          <a:xfrm>
            <a:off x="58292" y="2836925"/>
            <a:ext cx="481489" cy="347662"/>
          </a:xfrm>
          <a:custGeom>
            <a:rect b="b" l="l" r="r" t="t"/>
            <a:pathLst>
              <a:path extrusionOk="0" h="463550" w="641985">
                <a:moveTo>
                  <a:pt x="0" y="231647"/>
                </a:moveTo>
                <a:lnTo>
                  <a:pt x="5168" y="190021"/>
                </a:lnTo>
                <a:lnTo>
                  <a:pt x="20069" y="150837"/>
                </a:lnTo>
                <a:lnTo>
                  <a:pt x="43798" y="114751"/>
                </a:lnTo>
                <a:lnTo>
                  <a:pt x="75447" y="82419"/>
                </a:lnTo>
                <a:lnTo>
                  <a:pt x="114111" y="54496"/>
                </a:lnTo>
                <a:lnTo>
                  <a:pt x="158885" y="31637"/>
                </a:lnTo>
                <a:lnTo>
                  <a:pt x="208862" y="14497"/>
                </a:lnTo>
                <a:lnTo>
                  <a:pt x="263136" y="3733"/>
                </a:lnTo>
                <a:lnTo>
                  <a:pt x="320802" y="0"/>
                </a:lnTo>
                <a:lnTo>
                  <a:pt x="378467" y="3733"/>
                </a:lnTo>
                <a:lnTo>
                  <a:pt x="432741" y="14497"/>
                </a:lnTo>
                <a:lnTo>
                  <a:pt x="482718" y="31637"/>
                </a:lnTo>
                <a:lnTo>
                  <a:pt x="527492" y="54496"/>
                </a:lnTo>
                <a:lnTo>
                  <a:pt x="566156" y="82419"/>
                </a:lnTo>
                <a:lnTo>
                  <a:pt x="597805" y="114751"/>
                </a:lnTo>
                <a:lnTo>
                  <a:pt x="621534" y="150837"/>
                </a:lnTo>
                <a:lnTo>
                  <a:pt x="636435" y="190021"/>
                </a:lnTo>
                <a:lnTo>
                  <a:pt x="641604" y="231647"/>
                </a:lnTo>
                <a:lnTo>
                  <a:pt x="636435" y="273274"/>
                </a:lnTo>
                <a:lnTo>
                  <a:pt x="621534" y="312458"/>
                </a:lnTo>
                <a:lnTo>
                  <a:pt x="597805" y="348544"/>
                </a:lnTo>
                <a:lnTo>
                  <a:pt x="566156" y="380876"/>
                </a:lnTo>
                <a:lnTo>
                  <a:pt x="527492" y="408799"/>
                </a:lnTo>
                <a:lnTo>
                  <a:pt x="482718" y="431658"/>
                </a:lnTo>
                <a:lnTo>
                  <a:pt x="432741" y="448798"/>
                </a:lnTo>
                <a:lnTo>
                  <a:pt x="378467" y="459562"/>
                </a:lnTo>
                <a:lnTo>
                  <a:pt x="320802" y="463295"/>
                </a:lnTo>
                <a:lnTo>
                  <a:pt x="263136" y="459562"/>
                </a:lnTo>
                <a:lnTo>
                  <a:pt x="208862" y="448798"/>
                </a:lnTo>
                <a:lnTo>
                  <a:pt x="158885" y="431658"/>
                </a:lnTo>
                <a:lnTo>
                  <a:pt x="114111" y="408799"/>
                </a:lnTo>
                <a:lnTo>
                  <a:pt x="75447" y="380876"/>
                </a:lnTo>
                <a:lnTo>
                  <a:pt x="43798" y="348544"/>
                </a:lnTo>
                <a:lnTo>
                  <a:pt x="20069" y="312458"/>
                </a:lnTo>
                <a:lnTo>
                  <a:pt x="5168" y="273274"/>
                </a:lnTo>
                <a:lnTo>
                  <a:pt x="0" y="231647"/>
                </a:lnTo>
                <a:close/>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25" name="Google Shape;325;p50"/>
          <p:cNvSpPr txBox="1"/>
          <p:nvPr/>
        </p:nvSpPr>
        <p:spPr>
          <a:xfrm>
            <a:off x="243763" y="2879788"/>
            <a:ext cx="109061" cy="224790"/>
          </a:xfrm>
          <a:prstGeom prst="rect">
            <a:avLst/>
          </a:prstGeom>
          <a:noFill/>
          <a:ln>
            <a:noFill/>
          </a:ln>
        </p:spPr>
        <p:txBody>
          <a:bodyPr anchorCtr="0" anchor="t" bIns="0" lIns="0" spcFirstLastPara="1" rIns="0" wrap="square" tIns="9525">
            <a:noAutofit/>
          </a:bodyPr>
          <a:lstStyle/>
          <a:p>
            <a:pPr indent="0" lvl="0" marL="12700" marR="0" rtl="0" algn="l">
              <a:lnSpc>
                <a:spcPct val="100000"/>
              </a:lnSpc>
              <a:spcBef>
                <a:spcPts val="0"/>
              </a:spcBef>
              <a:spcAft>
                <a:spcPts val="0"/>
              </a:spcAft>
              <a:buNone/>
            </a:pPr>
            <a:r>
              <a:rPr lang="en-GB" sz="1400">
                <a:latin typeface="Times New Roman"/>
                <a:ea typeface="Times New Roman"/>
                <a:cs typeface="Times New Roman"/>
                <a:sym typeface="Times New Roman"/>
              </a:rPr>
              <a:t>α</a:t>
            </a:r>
            <a:endParaRPr sz="1400">
              <a:latin typeface="Times New Roman"/>
              <a:ea typeface="Times New Roman"/>
              <a:cs typeface="Times New Roman"/>
              <a:sym typeface="Times New Roman"/>
            </a:endParaRPr>
          </a:p>
        </p:txBody>
      </p:sp>
      <p:sp>
        <p:nvSpPr>
          <p:cNvPr id="326" name="Google Shape;326;p50"/>
          <p:cNvSpPr/>
          <p:nvPr/>
        </p:nvSpPr>
        <p:spPr>
          <a:xfrm>
            <a:off x="1165860" y="2822066"/>
            <a:ext cx="481489" cy="347662"/>
          </a:xfrm>
          <a:custGeom>
            <a:rect b="b" l="l" r="r" t="t"/>
            <a:pathLst>
              <a:path extrusionOk="0" h="463550" w="641985">
                <a:moveTo>
                  <a:pt x="0" y="231648"/>
                </a:moveTo>
                <a:lnTo>
                  <a:pt x="5168" y="190021"/>
                </a:lnTo>
                <a:lnTo>
                  <a:pt x="20071" y="150837"/>
                </a:lnTo>
                <a:lnTo>
                  <a:pt x="43800" y="114751"/>
                </a:lnTo>
                <a:lnTo>
                  <a:pt x="75451" y="82419"/>
                </a:lnTo>
                <a:lnTo>
                  <a:pt x="114117" y="54496"/>
                </a:lnTo>
                <a:lnTo>
                  <a:pt x="158891" y="31637"/>
                </a:lnTo>
                <a:lnTo>
                  <a:pt x="208867" y="14497"/>
                </a:lnTo>
                <a:lnTo>
                  <a:pt x="263139" y="3733"/>
                </a:lnTo>
                <a:lnTo>
                  <a:pt x="320801" y="0"/>
                </a:lnTo>
                <a:lnTo>
                  <a:pt x="378464" y="3733"/>
                </a:lnTo>
                <a:lnTo>
                  <a:pt x="432736" y="14497"/>
                </a:lnTo>
                <a:lnTo>
                  <a:pt x="482712" y="31637"/>
                </a:lnTo>
                <a:lnTo>
                  <a:pt x="527486" y="54496"/>
                </a:lnTo>
                <a:lnTo>
                  <a:pt x="566152" y="82419"/>
                </a:lnTo>
                <a:lnTo>
                  <a:pt x="597803" y="114751"/>
                </a:lnTo>
                <a:lnTo>
                  <a:pt x="621532" y="150837"/>
                </a:lnTo>
                <a:lnTo>
                  <a:pt x="636435" y="190021"/>
                </a:lnTo>
                <a:lnTo>
                  <a:pt x="641603" y="231648"/>
                </a:lnTo>
                <a:lnTo>
                  <a:pt x="636435" y="273274"/>
                </a:lnTo>
                <a:lnTo>
                  <a:pt x="621532" y="312458"/>
                </a:lnTo>
                <a:lnTo>
                  <a:pt x="597803" y="348544"/>
                </a:lnTo>
                <a:lnTo>
                  <a:pt x="566152" y="380876"/>
                </a:lnTo>
                <a:lnTo>
                  <a:pt x="527486" y="408799"/>
                </a:lnTo>
                <a:lnTo>
                  <a:pt x="482712" y="431658"/>
                </a:lnTo>
                <a:lnTo>
                  <a:pt x="432736" y="448798"/>
                </a:lnTo>
                <a:lnTo>
                  <a:pt x="378464" y="459562"/>
                </a:lnTo>
                <a:lnTo>
                  <a:pt x="320801" y="463296"/>
                </a:lnTo>
                <a:lnTo>
                  <a:pt x="263139" y="459562"/>
                </a:lnTo>
                <a:lnTo>
                  <a:pt x="208867" y="448798"/>
                </a:lnTo>
                <a:lnTo>
                  <a:pt x="158891" y="431658"/>
                </a:lnTo>
                <a:lnTo>
                  <a:pt x="114117" y="408799"/>
                </a:lnTo>
                <a:lnTo>
                  <a:pt x="75451" y="380876"/>
                </a:lnTo>
                <a:lnTo>
                  <a:pt x="43800" y="348544"/>
                </a:lnTo>
                <a:lnTo>
                  <a:pt x="20071" y="312458"/>
                </a:lnTo>
                <a:lnTo>
                  <a:pt x="5168" y="273274"/>
                </a:lnTo>
                <a:lnTo>
                  <a:pt x="0" y="231648"/>
                </a:lnTo>
                <a:close/>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27" name="Google Shape;327;p50"/>
          <p:cNvSpPr txBox="1"/>
          <p:nvPr/>
        </p:nvSpPr>
        <p:spPr>
          <a:xfrm>
            <a:off x="1352930" y="2864644"/>
            <a:ext cx="106680" cy="224790"/>
          </a:xfrm>
          <a:prstGeom prst="rect">
            <a:avLst/>
          </a:prstGeom>
          <a:noFill/>
          <a:ln>
            <a:noFill/>
          </a:ln>
        </p:spPr>
        <p:txBody>
          <a:bodyPr anchorCtr="0" anchor="t" bIns="0" lIns="0" spcFirstLastPara="1" rIns="0" wrap="square" tIns="9525">
            <a:noAutofit/>
          </a:bodyPr>
          <a:lstStyle/>
          <a:p>
            <a:pPr indent="0" lvl="0" marL="12700" marR="0" rtl="0" algn="l">
              <a:lnSpc>
                <a:spcPct val="100000"/>
              </a:lnSpc>
              <a:spcBef>
                <a:spcPts val="0"/>
              </a:spcBef>
              <a:spcAft>
                <a:spcPts val="0"/>
              </a:spcAft>
              <a:buNone/>
            </a:pPr>
            <a:r>
              <a:rPr lang="en-GB" sz="1400">
                <a:latin typeface="Times New Roman"/>
                <a:ea typeface="Times New Roman"/>
                <a:cs typeface="Times New Roman"/>
                <a:sym typeface="Times New Roman"/>
              </a:rPr>
              <a:t>β</a:t>
            </a:r>
            <a:endParaRPr sz="1400">
              <a:latin typeface="Times New Roman"/>
              <a:ea typeface="Times New Roman"/>
              <a:cs typeface="Times New Roman"/>
              <a:sym typeface="Times New Roman"/>
            </a:endParaRPr>
          </a:p>
        </p:txBody>
      </p:sp>
      <p:sp>
        <p:nvSpPr>
          <p:cNvPr id="328" name="Google Shape;328;p50"/>
          <p:cNvSpPr/>
          <p:nvPr/>
        </p:nvSpPr>
        <p:spPr>
          <a:xfrm>
            <a:off x="1608200" y="2228850"/>
            <a:ext cx="481489" cy="347662"/>
          </a:xfrm>
          <a:custGeom>
            <a:rect b="b" l="l" r="r" t="t"/>
            <a:pathLst>
              <a:path extrusionOk="0" h="463550" w="641985">
                <a:moveTo>
                  <a:pt x="0" y="231648"/>
                </a:moveTo>
                <a:lnTo>
                  <a:pt x="5168" y="190021"/>
                </a:lnTo>
                <a:lnTo>
                  <a:pt x="20071" y="150837"/>
                </a:lnTo>
                <a:lnTo>
                  <a:pt x="43800" y="114751"/>
                </a:lnTo>
                <a:lnTo>
                  <a:pt x="75451" y="82419"/>
                </a:lnTo>
                <a:lnTo>
                  <a:pt x="114117" y="54496"/>
                </a:lnTo>
                <a:lnTo>
                  <a:pt x="158891" y="31637"/>
                </a:lnTo>
                <a:lnTo>
                  <a:pt x="208867" y="14497"/>
                </a:lnTo>
                <a:lnTo>
                  <a:pt x="263139" y="3733"/>
                </a:lnTo>
                <a:lnTo>
                  <a:pt x="320801" y="0"/>
                </a:lnTo>
                <a:lnTo>
                  <a:pt x="378464" y="3733"/>
                </a:lnTo>
                <a:lnTo>
                  <a:pt x="432736" y="14497"/>
                </a:lnTo>
                <a:lnTo>
                  <a:pt x="482712" y="31637"/>
                </a:lnTo>
                <a:lnTo>
                  <a:pt x="527486" y="54496"/>
                </a:lnTo>
                <a:lnTo>
                  <a:pt x="566152" y="82419"/>
                </a:lnTo>
                <a:lnTo>
                  <a:pt x="597803" y="114751"/>
                </a:lnTo>
                <a:lnTo>
                  <a:pt x="621532" y="150837"/>
                </a:lnTo>
                <a:lnTo>
                  <a:pt x="636435" y="190021"/>
                </a:lnTo>
                <a:lnTo>
                  <a:pt x="641604" y="231648"/>
                </a:lnTo>
                <a:lnTo>
                  <a:pt x="636435" y="273274"/>
                </a:lnTo>
                <a:lnTo>
                  <a:pt x="621532" y="312458"/>
                </a:lnTo>
                <a:lnTo>
                  <a:pt x="597803" y="348544"/>
                </a:lnTo>
                <a:lnTo>
                  <a:pt x="566152" y="380876"/>
                </a:lnTo>
                <a:lnTo>
                  <a:pt x="527486" y="408799"/>
                </a:lnTo>
                <a:lnTo>
                  <a:pt x="482712" y="431658"/>
                </a:lnTo>
                <a:lnTo>
                  <a:pt x="432736" y="448798"/>
                </a:lnTo>
                <a:lnTo>
                  <a:pt x="378464" y="459562"/>
                </a:lnTo>
                <a:lnTo>
                  <a:pt x="320801" y="463296"/>
                </a:lnTo>
                <a:lnTo>
                  <a:pt x="263139" y="459562"/>
                </a:lnTo>
                <a:lnTo>
                  <a:pt x="208867" y="448798"/>
                </a:lnTo>
                <a:lnTo>
                  <a:pt x="158891" y="431658"/>
                </a:lnTo>
                <a:lnTo>
                  <a:pt x="114117" y="408799"/>
                </a:lnTo>
                <a:lnTo>
                  <a:pt x="75451" y="380876"/>
                </a:lnTo>
                <a:lnTo>
                  <a:pt x="43800" y="348544"/>
                </a:lnTo>
                <a:lnTo>
                  <a:pt x="20071" y="312458"/>
                </a:lnTo>
                <a:lnTo>
                  <a:pt x="5168" y="273274"/>
                </a:lnTo>
                <a:lnTo>
                  <a:pt x="0" y="231648"/>
                </a:lnTo>
                <a:close/>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29" name="Google Shape;329;p50"/>
          <p:cNvSpPr txBox="1"/>
          <p:nvPr/>
        </p:nvSpPr>
        <p:spPr>
          <a:xfrm>
            <a:off x="1777460" y="2271427"/>
            <a:ext cx="142875" cy="224790"/>
          </a:xfrm>
          <a:prstGeom prst="rect">
            <a:avLst/>
          </a:prstGeom>
          <a:noFill/>
          <a:ln>
            <a:noFill/>
          </a:ln>
        </p:spPr>
        <p:txBody>
          <a:bodyPr anchorCtr="0" anchor="t" bIns="0" lIns="0" spcFirstLastPara="1" rIns="0" wrap="square" tIns="9525">
            <a:noAutofit/>
          </a:bodyPr>
          <a:lstStyle/>
          <a:p>
            <a:pPr indent="0" lvl="0" marL="12700" marR="0" rtl="0" algn="l">
              <a:lnSpc>
                <a:spcPct val="100000"/>
              </a:lnSpc>
              <a:spcBef>
                <a:spcPts val="0"/>
              </a:spcBef>
              <a:spcAft>
                <a:spcPts val="0"/>
              </a:spcAft>
              <a:buNone/>
            </a:pPr>
            <a:r>
              <a:rPr lang="en-GB" sz="1400">
                <a:latin typeface="Times New Roman"/>
                <a:ea typeface="Times New Roman"/>
                <a:cs typeface="Times New Roman"/>
                <a:sym typeface="Times New Roman"/>
              </a:rPr>
              <a:t>ϒ</a:t>
            </a:r>
            <a:endParaRPr sz="1400">
              <a:latin typeface="Times New Roman"/>
              <a:ea typeface="Times New Roman"/>
              <a:cs typeface="Times New Roman"/>
              <a:sym typeface="Times New Roman"/>
            </a:endParaRPr>
          </a:p>
        </p:txBody>
      </p:sp>
      <p:sp>
        <p:nvSpPr>
          <p:cNvPr id="330" name="Google Shape;330;p50"/>
          <p:cNvSpPr/>
          <p:nvPr/>
        </p:nvSpPr>
        <p:spPr>
          <a:xfrm>
            <a:off x="2406015" y="2213991"/>
            <a:ext cx="2601753" cy="595789"/>
          </a:xfrm>
          <a:custGeom>
            <a:rect b="b" l="l" r="r" t="t"/>
            <a:pathLst>
              <a:path extrusionOk="0" h="794385" w="3469004">
                <a:moveTo>
                  <a:pt x="397002" y="0"/>
                </a:moveTo>
                <a:lnTo>
                  <a:pt x="0" y="397001"/>
                </a:lnTo>
                <a:lnTo>
                  <a:pt x="397002" y="794004"/>
                </a:lnTo>
                <a:lnTo>
                  <a:pt x="397002" y="595502"/>
                </a:lnTo>
                <a:lnTo>
                  <a:pt x="3468624" y="595502"/>
                </a:lnTo>
                <a:lnTo>
                  <a:pt x="3468624" y="198500"/>
                </a:lnTo>
                <a:lnTo>
                  <a:pt x="397002" y="198500"/>
                </a:lnTo>
                <a:lnTo>
                  <a:pt x="397002" y="0"/>
                </a:lnTo>
                <a:close/>
              </a:path>
            </a:pathLst>
          </a:custGeom>
          <a:solidFill>
            <a:srgbClr val="1D7DA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31" name="Google Shape;331;p50"/>
          <p:cNvSpPr/>
          <p:nvPr/>
        </p:nvSpPr>
        <p:spPr>
          <a:xfrm>
            <a:off x="2406015" y="2213991"/>
            <a:ext cx="2601753" cy="595789"/>
          </a:xfrm>
          <a:custGeom>
            <a:rect b="b" l="l" r="r" t="t"/>
            <a:pathLst>
              <a:path extrusionOk="0" h="794385" w="3469004">
                <a:moveTo>
                  <a:pt x="0" y="397001"/>
                </a:moveTo>
                <a:lnTo>
                  <a:pt x="397002" y="0"/>
                </a:lnTo>
                <a:lnTo>
                  <a:pt x="397002" y="198500"/>
                </a:lnTo>
                <a:lnTo>
                  <a:pt x="3468624" y="198500"/>
                </a:lnTo>
                <a:lnTo>
                  <a:pt x="3468624" y="595502"/>
                </a:lnTo>
                <a:lnTo>
                  <a:pt x="397002" y="595502"/>
                </a:lnTo>
                <a:lnTo>
                  <a:pt x="397002" y="794004"/>
                </a:lnTo>
                <a:lnTo>
                  <a:pt x="0" y="397001"/>
                </a:lnTo>
                <a:close/>
              </a:path>
            </a:pathLst>
          </a:custGeom>
          <a:noFill/>
          <a:ln cap="flat" cmpd="sng" w="15225">
            <a:solidFill>
              <a:srgbClr val="125B7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32" name="Google Shape;332;p50"/>
          <p:cNvSpPr/>
          <p:nvPr/>
        </p:nvSpPr>
        <p:spPr>
          <a:xfrm>
            <a:off x="2121408" y="3961638"/>
            <a:ext cx="714375" cy="595789"/>
          </a:xfrm>
          <a:custGeom>
            <a:rect b="b" l="l" r="r" t="t"/>
            <a:pathLst>
              <a:path extrusionOk="0" h="794385" w="952500">
                <a:moveTo>
                  <a:pt x="397001" y="0"/>
                </a:moveTo>
                <a:lnTo>
                  <a:pt x="0" y="397001"/>
                </a:lnTo>
                <a:lnTo>
                  <a:pt x="397001" y="794003"/>
                </a:lnTo>
                <a:lnTo>
                  <a:pt x="397001" y="595502"/>
                </a:lnTo>
                <a:lnTo>
                  <a:pt x="952500" y="595502"/>
                </a:lnTo>
                <a:lnTo>
                  <a:pt x="952500" y="198500"/>
                </a:lnTo>
                <a:lnTo>
                  <a:pt x="397001" y="198500"/>
                </a:lnTo>
                <a:lnTo>
                  <a:pt x="397001" y="0"/>
                </a:lnTo>
                <a:close/>
              </a:path>
            </a:pathLst>
          </a:custGeom>
          <a:solidFill>
            <a:srgbClr val="1D7DA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33" name="Google Shape;333;p50"/>
          <p:cNvSpPr/>
          <p:nvPr/>
        </p:nvSpPr>
        <p:spPr>
          <a:xfrm>
            <a:off x="2121408" y="3961638"/>
            <a:ext cx="714375" cy="595789"/>
          </a:xfrm>
          <a:custGeom>
            <a:rect b="b" l="l" r="r" t="t"/>
            <a:pathLst>
              <a:path extrusionOk="0" h="794385" w="952500">
                <a:moveTo>
                  <a:pt x="0" y="397001"/>
                </a:moveTo>
                <a:lnTo>
                  <a:pt x="397001" y="0"/>
                </a:lnTo>
                <a:lnTo>
                  <a:pt x="397001" y="198500"/>
                </a:lnTo>
                <a:lnTo>
                  <a:pt x="952500" y="198500"/>
                </a:lnTo>
                <a:lnTo>
                  <a:pt x="952500" y="595502"/>
                </a:lnTo>
                <a:lnTo>
                  <a:pt x="397001" y="595502"/>
                </a:lnTo>
                <a:lnTo>
                  <a:pt x="397001" y="794003"/>
                </a:lnTo>
                <a:lnTo>
                  <a:pt x="0" y="397001"/>
                </a:lnTo>
                <a:close/>
              </a:path>
            </a:pathLst>
          </a:custGeom>
          <a:noFill/>
          <a:ln cap="flat" cmpd="sng" w="15225">
            <a:solidFill>
              <a:srgbClr val="125B7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34" name="Google Shape;334;p50"/>
          <p:cNvSpPr/>
          <p:nvPr/>
        </p:nvSpPr>
        <p:spPr>
          <a:xfrm>
            <a:off x="920114" y="2019680"/>
            <a:ext cx="218122" cy="285274"/>
          </a:xfrm>
          <a:custGeom>
            <a:rect b="b" l="l" r="r" t="t"/>
            <a:pathLst>
              <a:path extrusionOk="0" h="380364" w="290830">
                <a:moveTo>
                  <a:pt x="290322" y="0"/>
                </a:moveTo>
                <a:lnTo>
                  <a:pt x="0" y="379983"/>
                </a:lnTo>
              </a:path>
            </a:pathLst>
          </a:custGeom>
          <a:noFill/>
          <a:ln cap="flat" cmpd="sng" w="9525">
            <a:solidFill>
              <a:srgbClr val="001F5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35" name="Google Shape;335;p50"/>
          <p:cNvSpPr/>
          <p:nvPr/>
        </p:nvSpPr>
        <p:spPr>
          <a:xfrm>
            <a:off x="1477899" y="2019680"/>
            <a:ext cx="200977" cy="260032"/>
          </a:xfrm>
          <a:custGeom>
            <a:rect b="b" l="l" r="r" t="t"/>
            <a:pathLst>
              <a:path extrusionOk="0" h="346710" w="267969">
                <a:moveTo>
                  <a:pt x="0" y="0"/>
                </a:moveTo>
                <a:lnTo>
                  <a:pt x="267969" y="346709"/>
                </a:lnTo>
              </a:path>
            </a:pathLst>
          </a:custGeom>
          <a:noFill/>
          <a:ln cap="flat" cmpd="sng" w="9525">
            <a:solidFill>
              <a:srgbClr val="001F5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36" name="Google Shape;336;p50"/>
          <p:cNvSpPr/>
          <p:nvPr/>
        </p:nvSpPr>
        <p:spPr>
          <a:xfrm>
            <a:off x="400050" y="2551175"/>
            <a:ext cx="179070" cy="322421"/>
          </a:xfrm>
          <a:custGeom>
            <a:rect b="b" l="l" r="r" t="t"/>
            <a:pathLst>
              <a:path extrusionOk="0" h="429895" w="238759">
                <a:moveTo>
                  <a:pt x="238607" y="0"/>
                </a:moveTo>
                <a:lnTo>
                  <a:pt x="0" y="429768"/>
                </a:lnTo>
              </a:path>
            </a:pathLst>
          </a:custGeom>
          <a:noFill/>
          <a:ln cap="flat" cmpd="sng" w="9525">
            <a:solidFill>
              <a:srgbClr val="001F5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37" name="Google Shape;337;p50"/>
          <p:cNvSpPr/>
          <p:nvPr/>
        </p:nvSpPr>
        <p:spPr>
          <a:xfrm>
            <a:off x="920114" y="2551175"/>
            <a:ext cx="316706" cy="322421"/>
          </a:xfrm>
          <a:custGeom>
            <a:rect b="b" l="l" r="r" t="t"/>
            <a:pathLst>
              <a:path extrusionOk="0" h="429895" w="422275">
                <a:moveTo>
                  <a:pt x="0" y="0"/>
                </a:moveTo>
                <a:lnTo>
                  <a:pt x="421894" y="429768"/>
                </a:lnTo>
              </a:path>
            </a:pathLst>
          </a:custGeom>
          <a:noFill/>
          <a:ln cap="flat" cmpd="sng" w="9525">
            <a:solidFill>
              <a:srgbClr val="001F5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38" name="Google Shape;338;p50"/>
          <p:cNvSpPr/>
          <p:nvPr/>
        </p:nvSpPr>
        <p:spPr>
          <a:xfrm>
            <a:off x="2978658" y="3595877"/>
            <a:ext cx="2105405" cy="125272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39" name="Google Shape;339;p50"/>
          <p:cNvSpPr/>
          <p:nvPr/>
        </p:nvSpPr>
        <p:spPr>
          <a:xfrm>
            <a:off x="5190362" y="1722500"/>
            <a:ext cx="2221991" cy="149161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40" name="Google Shape;340;p50"/>
          <p:cNvSpPr/>
          <p:nvPr/>
        </p:nvSpPr>
        <p:spPr>
          <a:xfrm>
            <a:off x="43433" y="3595877"/>
            <a:ext cx="1936242" cy="136817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1"/>
          <p:cNvSpPr/>
          <p:nvPr/>
        </p:nvSpPr>
        <p:spPr>
          <a:xfrm>
            <a:off x="826389" y="1404746"/>
            <a:ext cx="7356348" cy="150418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46" name="Google Shape;346;p51"/>
          <p:cNvSpPr txBox="1"/>
          <p:nvPr/>
        </p:nvSpPr>
        <p:spPr>
          <a:xfrm>
            <a:off x="2613900" y="252950"/>
            <a:ext cx="3443100" cy="4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100">
                <a:latin typeface="Calibri"/>
                <a:ea typeface="Calibri"/>
                <a:cs typeface="Calibri"/>
                <a:sym typeface="Calibri"/>
              </a:rPr>
              <a:t>RIGHT  ROTATION</a:t>
            </a:r>
            <a:endParaRPr sz="31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2"/>
          <p:cNvSpPr txBox="1"/>
          <p:nvPr>
            <p:ph type="title"/>
          </p:nvPr>
        </p:nvSpPr>
        <p:spPr>
          <a:xfrm>
            <a:off x="3393495" y="355683"/>
            <a:ext cx="1487400" cy="43050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a:latin typeface="Lucida Sans"/>
                <a:ea typeface="Lucida Sans"/>
                <a:cs typeface="Lucida Sans"/>
                <a:sym typeface="Lucida Sans"/>
              </a:rPr>
              <a:t>Insertion</a:t>
            </a:r>
            <a:endParaRPr/>
          </a:p>
        </p:txBody>
      </p:sp>
      <p:sp>
        <p:nvSpPr>
          <p:cNvPr id="352" name="Google Shape;352;p52"/>
          <p:cNvSpPr txBox="1"/>
          <p:nvPr/>
        </p:nvSpPr>
        <p:spPr>
          <a:xfrm>
            <a:off x="744400" y="904198"/>
            <a:ext cx="7655100" cy="3803700"/>
          </a:xfrm>
          <a:prstGeom prst="rect">
            <a:avLst/>
          </a:prstGeom>
          <a:noFill/>
          <a:ln>
            <a:noFill/>
          </a:ln>
        </p:spPr>
        <p:txBody>
          <a:bodyPr anchorCtr="0" anchor="t" bIns="0" lIns="0" spcFirstLastPara="1" rIns="0" wrap="square" tIns="9050">
            <a:noAutofit/>
          </a:bodyPr>
          <a:lstStyle/>
          <a:p>
            <a:pPr indent="-171450" lvl="0" marL="177800" marR="0" rtl="0" algn="l">
              <a:lnSpc>
                <a:spcPct val="100000"/>
              </a:lnSpc>
              <a:spcBef>
                <a:spcPts val="0"/>
              </a:spcBef>
              <a:spcAft>
                <a:spcPts val="0"/>
              </a:spcAft>
              <a:buSzPts val="1900"/>
              <a:buFont typeface="Arial"/>
              <a:buChar char="•"/>
            </a:pPr>
            <a:r>
              <a:rPr lang="en-GB" sz="1900">
                <a:latin typeface="Calibri"/>
                <a:ea typeface="Calibri"/>
                <a:cs typeface="Calibri"/>
                <a:sym typeface="Calibri"/>
              </a:rPr>
              <a:t>We can insert a node into an n-node red-black tree in </a:t>
            </a:r>
            <a:r>
              <a:rPr lang="en-GB" sz="1900">
                <a:solidFill>
                  <a:srgbClr val="FF0000"/>
                </a:solidFill>
                <a:latin typeface="Calibri"/>
                <a:ea typeface="Calibri"/>
                <a:cs typeface="Calibri"/>
                <a:sym typeface="Calibri"/>
              </a:rPr>
              <a:t>O(logn)	time</a:t>
            </a:r>
            <a:r>
              <a:rPr lang="en-GB" sz="1900">
                <a:latin typeface="Calibri"/>
                <a:ea typeface="Calibri"/>
                <a:cs typeface="Calibri"/>
                <a:sym typeface="Calibri"/>
              </a:rPr>
              <a:t>.</a:t>
            </a:r>
            <a:endParaRPr sz="1900">
              <a:latin typeface="Calibri"/>
              <a:ea typeface="Calibri"/>
              <a:cs typeface="Calibri"/>
              <a:sym typeface="Calibri"/>
            </a:endParaRPr>
          </a:p>
          <a:p>
            <a:pPr indent="0" lvl="0" marL="0" marR="0" rtl="0" algn="l">
              <a:lnSpc>
                <a:spcPct val="100000"/>
              </a:lnSpc>
              <a:spcBef>
                <a:spcPts val="0"/>
              </a:spcBef>
              <a:spcAft>
                <a:spcPts val="0"/>
              </a:spcAft>
              <a:buSzPts val="2300"/>
              <a:buFont typeface="Arial"/>
              <a:buNone/>
            </a:pPr>
            <a:r>
              <a:t/>
            </a:r>
            <a:endParaRPr sz="2300">
              <a:latin typeface="Times New Roman"/>
              <a:ea typeface="Times New Roman"/>
              <a:cs typeface="Times New Roman"/>
              <a:sym typeface="Times New Roman"/>
            </a:endParaRPr>
          </a:p>
          <a:p>
            <a:pPr indent="-171450" lvl="0" marL="177800" marR="88900" rtl="0" algn="l">
              <a:lnSpc>
                <a:spcPct val="120000"/>
              </a:lnSpc>
              <a:spcBef>
                <a:spcPts val="0"/>
              </a:spcBef>
              <a:spcAft>
                <a:spcPts val="0"/>
              </a:spcAft>
              <a:buSzPts val="1900"/>
              <a:buFont typeface="Arial"/>
              <a:buChar char="•"/>
            </a:pPr>
            <a:r>
              <a:rPr lang="en-GB" sz="1900">
                <a:latin typeface="Calibri"/>
                <a:ea typeface="Calibri"/>
                <a:cs typeface="Calibri"/>
                <a:sym typeface="Calibri"/>
              </a:rPr>
              <a:t>To do so, we use a slightly modified version of the TREE-INSERT procedure to  insert node into the tree T as if it were an ordinary binary search tree.</a:t>
            </a:r>
            <a:endParaRPr sz="1900">
              <a:latin typeface="Calibri"/>
              <a:ea typeface="Calibri"/>
              <a:cs typeface="Calibri"/>
              <a:sym typeface="Calibri"/>
            </a:endParaRPr>
          </a:p>
          <a:p>
            <a:pPr indent="0" lvl="0" marL="0" marR="0" rtl="0" algn="l">
              <a:lnSpc>
                <a:spcPct val="100000"/>
              </a:lnSpc>
              <a:spcBef>
                <a:spcPts val="0"/>
              </a:spcBef>
              <a:spcAft>
                <a:spcPts val="0"/>
              </a:spcAft>
              <a:buSzPts val="2700"/>
              <a:buFont typeface="Arial"/>
              <a:buNone/>
            </a:pPr>
            <a:r>
              <a:t/>
            </a:r>
            <a:endParaRPr sz="2700">
              <a:latin typeface="Times New Roman"/>
              <a:ea typeface="Times New Roman"/>
              <a:cs typeface="Times New Roman"/>
              <a:sym typeface="Times New Roman"/>
            </a:endParaRPr>
          </a:p>
          <a:p>
            <a:pPr indent="-171450" lvl="0" marL="177800" marR="0" rtl="0" algn="l">
              <a:lnSpc>
                <a:spcPct val="100000"/>
              </a:lnSpc>
              <a:spcBef>
                <a:spcPts val="0"/>
              </a:spcBef>
              <a:spcAft>
                <a:spcPts val="0"/>
              </a:spcAft>
              <a:buSzPts val="1900"/>
              <a:buFont typeface="Arial"/>
              <a:buChar char="•"/>
            </a:pPr>
            <a:r>
              <a:rPr lang="en-GB" sz="1900">
                <a:latin typeface="Calibri"/>
                <a:ea typeface="Calibri"/>
                <a:cs typeface="Calibri"/>
                <a:sym typeface="Calibri"/>
              </a:rPr>
              <a:t>Then we color it to </a:t>
            </a:r>
            <a:r>
              <a:rPr lang="en-GB" sz="1900">
                <a:solidFill>
                  <a:srgbClr val="FF0000"/>
                </a:solidFill>
                <a:latin typeface="Calibri"/>
                <a:ea typeface="Calibri"/>
                <a:cs typeface="Calibri"/>
                <a:sym typeface="Calibri"/>
              </a:rPr>
              <a:t>red</a:t>
            </a:r>
            <a:r>
              <a:rPr lang="en-GB" sz="1900">
                <a:latin typeface="Calibri"/>
                <a:ea typeface="Calibri"/>
                <a:cs typeface="Calibri"/>
                <a:sym typeface="Calibri"/>
              </a:rPr>
              <a:t>.</a:t>
            </a:r>
            <a:endParaRPr sz="1900">
              <a:latin typeface="Calibri"/>
              <a:ea typeface="Calibri"/>
              <a:cs typeface="Calibri"/>
              <a:sym typeface="Calibri"/>
            </a:endParaRPr>
          </a:p>
          <a:p>
            <a:pPr indent="0" lvl="0" marL="0" marR="0" rtl="0" algn="l">
              <a:lnSpc>
                <a:spcPct val="100000"/>
              </a:lnSpc>
              <a:spcBef>
                <a:spcPts val="0"/>
              </a:spcBef>
              <a:spcAft>
                <a:spcPts val="0"/>
              </a:spcAft>
              <a:buSzPts val="2300"/>
              <a:buFont typeface="Arial"/>
              <a:buNone/>
            </a:pPr>
            <a:r>
              <a:t/>
            </a:r>
            <a:endParaRPr sz="2300">
              <a:latin typeface="Times New Roman"/>
              <a:ea typeface="Times New Roman"/>
              <a:cs typeface="Times New Roman"/>
              <a:sym typeface="Times New Roman"/>
            </a:endParaRPr>
          </a:p>
          <a:p>
            <a:pPr indent="-171450" lvl="0" marL="177800" marR="0" rtl="0" algn="l">
              <a:lnSpc>
                <a:spcPct val="120000"/>
              </a:lnSpc>
              <a:spcBef>
                <a:spcPts val="0"/>
              </a:spcBef>
              <a:spcAft>
                <a:spcPts val="0"/>
              </a:spcAft>
              <a:buSzPts val="1900"/>
              <a:buFont typeface="Arial"/>
              <a:buChar char="•"/>
            </a:pPr>
            <a:r>
              <a:rPr lang="en-GB" sz="1900">
                <a:latin typeface="Calibri"/>
                <a:ea typeface="Calibri"/>
                <a:cs typeface="Calibri"/>
                <a:sym typeface="Calibri"/>
              </a:rPr>
              <a:t>To guarantee that the red-black properties are preserved, we then call an  auxiliary procedure </a:t>
            </a:r>
            <a:r>
              <a:rPr lang="en-GB" sz="1900">
                <a:solidFill>
                  <a:srgbClr val="C00000"/>
                </a:solidFill>
                <a:latin typeface="Calibri"/>
                <a:ea typeface="Calibri"/>
                <a:cs typeface="Calibri"/>
                <a:sym typeface="Calibri"/>
              </a:rPr>
              <a:t>RB-INSERT FIXUP</a:t>
            </a:r>
            <a:r>
              <a:rPr lang="en-GB" sz="1900">
                <a:solidFill>
                  <a:srgbClr val="00AF50"/>
                </a:solidFill>
                <a:latin typeface="Calibri"/>
                <a:ea typeface="Calibri"/>
                <a:cs typeface="Calibri"/>
                <a:sym typeface="Calibri"/>
              </a:rPr>
              <a:t> </a:t>
            </a:r>
            <a:r>
              <a:rPr lang="en-GB" sz="1900">
                <a:latin typeface="Calibri"/>
                <a:ea typeface="Calibri"/>
                <a:cs typeface="Calibri"/>
                <a:sym typeface="Calibri"/>
              </a:rPr>
              <a:t>to recolor nodes and perform rotations.</a:t>
            </a:r>
            <a:endParaRPr sz="19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3"/>
          <p:cNvSpPr txBox="1"/>
          <p:nvPr>
            <p:ph type="title"/>
          </p:nvPr>
        </p:nvSpPr>
        <p:spPr>
          <a:xfrm>
            <a:off x="3422570" y="327583"/>
            <a:ext cx="1487400" cy="43050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a:latin typeface="Lucida Sans"/>
                <a:ea typeface="Lucida Sans"/>
                <a:cs typeface="Lucida Sans"/>
                <a:sym typeface="Lucida Sans"/>
              </a:rPr>
              <a:t>Insertion</a:t>
            </a:r>
            <a:endParaRPr/>
          </a:p>
        </p:txBody>
      </p:sp>
      <p:sp>
        <p:nvSpPr>
          <p:cNvPr id="358" name="Google Shape;358;p53"/>
          <p:cNvSpPr/>
          <p:nvPr/>
        </p:nvSpPr>
        <p:spPr>
          <a:xfrm>
            <a:off x="76580" y="1091564"/>
            <a:ext cx="2135124" cy="23317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59" name="Google Shape;359;p53"/>
          <p:cNvSpPr/>
          <p:nvPr/>
        </p:nvSpPr>
        <p:spPr>
          <a:xfrm>
            <a:off x="2652902" y="1091564"/>
            <a:ext cx="3026664" cy="285292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60" name="Google Shape;360;p53"/>
          <p:cNvSpPr/>
          <p:nvPr/>
        </p:nvSpPr>
        <p:spPr>
          <a:xfrm>
            <a:off x="2119121" y="1660779"/>
            <a:ext cx="626364" cy="68122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61" name="Google Shape;361;p53"/>
          <p:cNvSpPr/>
          <p:nvPr/>
        </p:nvSpPr>
        <p:spPr>
          <a:xfrm>
            <a:off x="5370957" y="1683638"/>
            <a:ext cx="617219" cy="65836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62" name="Google Shape;362;p53"/>
          <p:cNvSpPr/>
          <p:nvPr/>
        </p:nvSpPr>
        <p:spPr>
          <a:xfrm>
            <a:off x="6150482" y="1091564"/>
            <a:ext cx="2993516" cy="2852928"/>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4"/>
          <p:cNvSpPr txBox="1"/>
          <p:nvPr>
            <p:ph type="title"/>
          </p:nvPr>
        </p:nvSpPr>
        <p:spPr>
          <a:xfrm>
            <a:off x="3866829" y="299475"/>
            <a:ext cx="1754400" cy="43050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a:latin typeface="Lucida Sans"/>
                <a:ea typeface="Lucida Sans"/>
                <a:cs typeface="Lucida Sans"/>
                <a:sym typeface="Lucida Sans"/>
              </a:rPr>
              <a:t>Insertion</a:t>
            </a:r>
            <a:endParaRPr/>
          </a:p>
        </p:txBody>
      </p:sp>
      <p:sp>
        <p:nvSpPr>
          <p:cNvPr id="368" name="Google Shape;368;p54"/>
          <p:cNvSpPr txBox="1"/>
          <p:nvPr/>
        </p:nvSpPr>
        <p:spPr>
          <a:xfrm>
            <a:off x="1773375" y="872825"/>
            <a:ext cx="5450100" cy="4200300"/>
          </a:xfrm>
          <a:prstGeom prst="rect">
            <a:avLst/>
          </a:prstGeom>
          <a:noFill/>
          <a:ln>
            <a:noFill/>
          </a:ln>
        </p:spPr>
        <p:txBody>
          <a:bodyPr anchorCtr="0" anchor="t" bIns="0" lIns="0" spcFirstLastPara="1" rIns="0" wrap="square" tIns="9525">
            <a:noAutofit/>
          </a:bodyPr>
          <a:lstStyle/>
          <a:p>
            <a:pPr indent="0" lvl="0" marL="12700" marR="0" rtl="0" algn="l">
              <a:lnSpc>
                <a:spcPct val="100000"/>
              </a:lnSpc>
              <a:spcBef>
                <a:spcPts val="0"/>
              </a:spcBef>
              <a:spcAft>
                <a:spcPts val="0"/>
              </a:spcAft>
              <a:buNone/>
            </a:pPr>
            <a:r>
              <a:rPr lang="en-GB" sz="1400">
                <a:solidFill>
                  <a:srgbClr val="FF0000"/>
                </a:solidFill>
                <a:latin typeface="Calibri"/>
                <a:ea typeface="Calibri"/>
                <a:cs typeface="Calibri"/>
                <a:sym typeface="Calibri"/>
              </a:rPr>
              <a:t>RB-INSERT(T, z)</a:t>
            </a:r>
            <a:endParaRPr sz="1400">
              <a:latin typeface="Calibri"/>
              <a:ea typeface="Calibri"/>
              <a:cs typeface="Calibri"/>
              <a:sym typeface="Calibri"/>
            </a:endParaRPr>
          </a:p>
          <a:p>
            <a:pPr indent="-349250" lvl="0" marL="6985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y ← T.nil</a:t>
            </a:r>
            <a:endParaRPr sz="1500">
              <a:latin typeface="Calibri"/>
              <a:ea typeface="Calibri"/>
              <a:cs typeface="Calibri"/>
              <a:sym typeface="Calibri"/>
            </a:endParaRPr>
          </a:p>
          <a:p>
            <a:pPr indent="-349250" lvl="0" marL="6985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x ← T.root</a:t>
            </a:r>
            <a:endParaRPr sz="1500">
              <a:latin typeface="Calibri"/>
              <a:ea typeface="Calibri"/>
              <a:cs typeface="Calibri"/>
              <a:sym typeface="Calibri"/>
            </a:endParaRPr>
          </a:p>
          <a:p>
            <a:pPr indent="-349250" lvl="0" marL="6985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while x ≠ T.nil</a:t>
            </a:r>
            <a:endParaRPr sz="1500">
              <a:latin typeface="Calibri"/>
              <a:ea typeface="Calibri"/>
              <a:cs typeface="Calibri"/>
              <a:sym typeface="Calibri"/>
            </a:endParaRPr>
          </a:p>
          <a:p>
            <a:pPr indent="-730250" lvl="0" marL="10795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y = x</a:t>
            </a:r>
            <a:endParaRPr sz="1500">
              <a:latin typeface="Calibri"/>
              <a:ea typeface="Calibri"/>
              <a:cs typeface="Calibri"/>
              <a:sym typeface="Calibri"/>
            </a:endParaRPr>
          </a:p>
          <a:p>
            <a:pPr indent="-692150" lvl="0" marL="10414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if z.key &lt; x.key</a:t>
            </a:r>
            <a:endParaRPr sz="1500">
              <a:latin typeface="Calibri"/>
              <a:ea typeface="Calibri"/>
              <a:cs typeface="Calibri"/>
              <a:sym typeface="Calibri"/>
            </a:endParaRPr>
          </a:p>
          <a:p>
            <a:pPr indent="-933450" lvl="0" marL="12700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then x ← x.left</a:t>
            </a:r>
            <a:endParaRPr sz="1500">
              <a:latin typeface="Calibri"/>
              <a:ea typeface="Calibri"/>
              <a:cs typeface="Calibri"/>
              <a:sym typeface="Calibri"/>
            </a:endParaRPr>
          </a:p>
          <a:p>
            <a:pPr indent="-692150" lvl="0" marL="10414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else x ← x.right</a:t>
            </a:r>
            <a:endParaRPr sz="1500">
              <a:latin typeface="Calibri"/>
              <a:ea typeface="Calibri"/>
              <a:cs typeface="Calibri"/>
              <a:sym typeface="Calibri"/>
            </a:endParaRPr>
          </a:p>
          <a:p>
            <a:pPr indent="-349250" lvl="0" marL="6985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z.p = y</a:t>
            </a:r>
            <a:endParaRPr sz="1500">
              <a:latin typeface="Calibri"/>
              <a:ea typeface="Calibri"/>
              <a:cs typeface="Calibri"/>
              <a:sym typeface="Calibri"/>
            </a:endParaRPr>
          </a:p>
          <a:p>
            <a:pPr indent="-349250" lvl="0" marL="6985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if y = T.nil</a:t>
            </a:r>
            <a:endParaRPr sz="1500">
              <a:latin typeface="Calibri"/>
              <a:ea typeface="Calibri"/>
              <a:cs typeface="Calibri"/>
              <a:sym typeface="Calibri"/>
            </a:endParaRPr>
          </a:p>
          <a:p>
            <a:pPr indent="-692150" lvl="0" marL="10414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then T.root ← z</a:t>
            </a:r>
            <a:endParaRPr sz="1500">
              <a:latin typeface="Calibri"/>
              <a:ea typeface="Calibri"/>
              <a:cs typeface="Calibri"/>
              <a:sym typeface="Calibri"/>
            </a:endParaRPr>
          </a:p>
          <a:p>
            <a:pPr indent="-349250" lvl="0" marL="6985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else if z.key&lt; y.key</a:t>
            </a:r>
            <a:endParaRPr sz="1500">
              <a:latin typeface="Calibri"/>
              <a:ea typeface="Calibri"/>
              <a:cs typeface="Calibri"/>
              <a:sym typeface="Calibri"/>
            </a:endParaRPr>
          </a:p>
          <a:p>
            <a:pPr indent="-692150" lvl="0" marL="10414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then y.left ← z</a:t>
            </a:r>
            <a:endParaRPr sz="1500">
              <a:latin typeface="Calibri"/>
              <a:ea typeface="Calibri"/>
              <a:cs typeface="Calibri"/>
              <a:sym typeface="Calibri"/>
            </a:endParaRPr>
          </a:p>
          <a:p>
            <a:pPr indent="-349250" lvl="0" marL="6985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else y.right ← z</a:t>
            </a:r>
            <a:endParaRPr sz="1500">
              <a:latin typeface="Calibri"/>
              <a:ea typeface="Calibri"/>
              <a:cs typeface="Calibri"/>
              <a:sym typeface="Calibri"/>
            </a:endParaRPr>
          </a:p>
          <a:p>
            <a:pPr indent="-692150" lvl="0" marL="10414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z.left ← T.nil</a:t>
            </a:r>
            <a:endParaRPr sz="1500">
              <a:latin typeface="Calibri"/>
              <a:ea typeface="Calibri"/>
              <a:cs typeface="Calibri"/>
              <a:sym typeface="Calibri"/>
            </a:endParaRPr>
          </a:p>
          <a:p>
            <a:pPr indent="-692150" lvl="0" marL="10414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z.right ← T.nil</a:t>
            </a:r>
            <a:endParaRPr sz="1500">
              <a:latin typeface="Calibri"/>
              <a:ea typeface="Calibri"/>
              <a:cs typeface="Calibri"/>
              <a:sym typeface="Calibri"/>
            </a:endParaRPr>
          </a:p>
          <a:p>
            <a:pPr indent="-692150" lvl="0" marL="1041400" marR="0" rtl="0" algn="l">
              <a:lnSpc>
                <a:spcPct val="100000"/>
              </a:lnSpc>
              <a:spcBef>
                <a:spcPts val="0"/>
              </a:spcBef>
              <a:spcAft>
                <a:spcPts val="0"/>
              </a:spcAft>
              <a:buSzPts val="1500"/>
              <a:buFont typeface="Calibri"/>
              <a:buAutoNum type="arabicPeriod"/>
            </a:pPr>
            <a:r>
              <a:rPr lang="en-GB" sz="1500">
                <a:latin typeface="Calibri"/>
                <a:ea typeface="Calibri"/>
                <a:cs typeface="Calibri"/>
                <a:sym typeface="Calibri"/>
              </a:rPr>
              <a:t>z.color← RED</a:t>
            </a:r>
            <a:endParaRPr sz="1500">
              <a:latin typeface="Calibri"/>
              <a:ea typeface="Calibri"/>
              <a:cs typeface="Calibri"/>
              <a:sym typeface="Calibri"/>
            </a:endParaRPr>
          </a:p>
          <a:p>
            <a:pPr indent="-349250" lvl="0" marL="698500" marR="0" rtl="0" algn="l">
              <a:lnSpc>
                <a:spcPct val="100000"/>
              </a:lnSpc>
              <a:spcBef>
                <a:spcPts val="0"/>
              </a:spcBef>
              <a:spcAft>
                <a:spcPts val="0"/>
              </a:spcAft>
              <a:buClr>
                <a:srgbClr val="000000"/>
              </a:buClr>
              <a:buSzPts val="1500"/>
              <a:buFont typeface="Calibri"/>
              <a:buAutoNum type="arabicPeriod"/>
            </a:pPr>
            <a:r>
              <a:rPr lang="en-GB" sz="1500">
                <a:solidFill>
                  <a:srgbClr val="FF0000"/>
                </a:solidFill>
                <a:latin typeface="Calibri"/>
                <a:ea typeface="Calibri"/>
                <a:cs typeface="Calibri"/>
                <a:sym typeface="Calibri"/>
              </a:rPr>
              <a:t>RB-INSERT-FIXUP(T, z)</a:t>
            </a:r>
            <a:endParaRPr sz="15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7"/>
          <p:cNvSpPr txBox="1"/>
          <p:nvPr>
            <p:ph type="title"/>
          </p:nvPr>
        </p:nvSpPr>
        <p:spPr>
          <a:xfrm>
            <a:off x="3237500" y="303975"/>
            <a:ext cx="2757300" cy="43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GB" sz="3300">
                <a:solidFill>
                  <a:srgbClr val="134F5C"/>
                </a:solidFill>
              </a:rPr>
              <a:t>Bit Masking</a:t>
            </a:r>
            <a:endParaRPr b="1" sz="3300">
              <a:solidFill>
                <a:srgbClr val="134F5C"/>
              </a:solidFill>
            </a:endParaRPr>
          </a:p>
        </p:txBody>
      </p:sp>
      <p:sp>
        <p:nvSpPr>
          <p:cNvPr id="195" name="Google Shape;195;p37"/>
          <p:cNvSpPr txBox="1"/>
          <p:nvPr/>
        </p:nvSpPr>
        <p:spPr>
          <a:xfrm>
            <a:off x="266625" y="1075175"/>
            <a:ext cx="8513100" cy="36966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SzPts val="2100"/>
              <a:buFont typeface="Georgia"/>
              <a:buChar char="●"/>
            </a:pPr>
            <a:r>
              <a:rPr lang="en-GB" sz="2100">
                <a:latin typeface="Georgia"/>
                <a:ea typeface="Georgia"/>
                <a:cs typeface="Georgia"/>
                <a:sym typeface="Georgia"/>
              </a:rPr>
              <a:t>Bit masking is a method of manipulating bits from a binary sequence.</a:t>
            </a:r>
            <a:endParaRPr sz="2100">
              <a:latin typeface="Georgia"/>
              <a:ea typeface="Georgia"/>
              <a:cs typeface="Georgia"/>
              <a:sym typeface="Georgia"/>
            </a:endParaRPr>
          </a:p>
          <a:p>
            <a:pPr indent="-361950" lvl="0" marL="457200" rtl="0" algn="l">
              <a:spcBef>
                <a:spcPts val="0"/>
              </a:spcBef>
              <a:spcAft>
                <a:spcPts val="0"/>
              </a:spcAft>
              <a:buSzPts val="2100"/>
              <a:buFont typeface="Georgia"/>
              <a:buChar char="●"/>
            </a:pPr>
            <a:r>
              <a:rPr lang="en-GB" sz="2100">
                <a:latin typeface="Georgia"/>
                <a:ea typeface="Georgia"/>
                <a:cs typeface="Georgia"/>
                <a:sym typeface="Georgia"/>
              </a:rPr>
              <a:t>Bit masking is basically done using Bitwise operators,like:</a:t>
            </a:r>
            <a:endParaRPr sz="1900">
              <a:latin typeface="Georgia"/>
              <a:ea typeface="Georgia"/>
              <a:cs typeface="Georgia"/>
              <a:sym typeface="Georgia"/>
            </a:endParaRPr>
          </a:p>
          <a:p>
            <a:pPr indent="0" lvl="0" marL="0" rtl="0" algn="l">
              <a:spcBef>
                <a:spcPts val="0"/>
              </a:spcBef>
              <a:spcAft>
                <a:spcPts val="0"/>
              </a:spcAft>
              <a:buNone/>
            </a:pPr>
            <a:r>
              <a:rPr lang="en-GB" sz="1900">
                <a:latin typeface="Georgia"/>
                <a:ea typeface="Georgia"/>
                <a:cs typeface="Georgia"/>
                <a:sym typeface="Georgia"/>
              </a:rPr>
              <a:t>           Bitwise AND Operator (&amp;)</a:t>
            </a:r>
            <a:endParaRPr sz="1900">
              <a:latin typeface="Georgia"/>
              <a:ea typeface="Georgia"/>
              <a:cs typeface="Georgia"/>
              <a:sym typeface="Georgia"/>
            </a:endParaRPr>
          </a:p>
          <a:p>
            <a:pPr indent="0" lvl="0" marL="457200" rtl="0" algn="l">
              <a:spcBef>
                <a:spcPts val="0"/>
              </a:spcBef>
              <a:spcAft>
                <a:spcPts val="0"/>
              </a:spcAft>
              <a:buNone/>
            </a:pPr>
            <a:r>
              <a:rPr lang="en-GB" sz="1900">
                <a:latin typeface="Georgia"/>
                <a:ea typeface="Georgia"/>
                <a:cs typeface="Georgia"/>
                <a:sym typeface="Georgia"/>
              </a:rPr>
              <a:t>   Bitwise OR Operator (|)</a:t>
            </a:r>
            <a:endParaRPr sz="1900">
              <a:latin typeface="Georgia"/>
              <a:ea typeface="Georgia"/>
              <a:cs typeface="Georgia"/>
              <a:sym typeface="Georgia"/>
            </a:endParaRPr>
          </a:p>
          <a:p>
            <a:pPr indent="0" lvl="0" marL="457200" rtl="0" algn="l">
              <a:spcBef>
                <a:spcPts val="0"/>
              </a:spcBef>
              <a:spcAft>
                <a:spcPts val="0"/>
              </a:spcAft>
              <a:buNone/>
            </a:pPr>
            <a:r>
              <a:rPr lang="en-GB" sz="1900">
                <a:latin typeface="Georgia"/>
                <a:ea typeface="Georgia"/>
                <a:cs typeface="Georgia"/>
                <a:sym typeface="Georgia"/>
              </a:rPr>
              <a:t>   Bitwise NOT Operator (!)</a:t>
            </a:r>
            <a:endParaRPr sz="1900">
              <a:latin typeface="Georgia"/>
              <a:ea typeface="Georgia"/>
              <a:cs typeface="Georgia"/>
              <a:sym typeface="Georgia"/>
            </a:endParaRPr>
          </a:p>
          <a:p>
            <a:pPr indent="457200" lvl="0" marL="0" rtl="0" algn="l">
              <a:spcBef>
                <a:spcPts val="0"/>
              </a:spcBef>
              <a:spcAft>
                <a:spcPts val="0"/>
              </a:spcAft>
              <a:buNone/>
            </a:pPr>
            <a:r>
              <a:rPr lang="en-GB" sz="1900">
                <a:latin typeface="Georgia"/>
                <a:ea typeface="Georgia"/>
                <a:cs typeface="Georgia"/>
                <a:sym typeface="Georgia"/>
              </a:rPr>
              <a:t>   Bitwise XOR Operator (^)</a:t>
            </a:r>
            <a:endParaRPr sz="1900">
              <a:latin typeface="Georgia"/>
              <a:ea typeface="Georgia"/>
              <a:cs typeface="Georgia"/>
              <a:sym typeface="Georgia"/>
            </a:endParaRPr>
          </a:p>
          <a:p>
            <a:pPr indent="457200" lvl="0" marL="0" rtl="0" algn="l">
              <a:spcBef>
                <a:spcPts val="0"/>
              </a:spcBef>
              <a:spcAft>
                <a:spcPts val="0"/>
              </a:spcAft>
              <a:buNone/>
            </a:pPr>
            <a:r>
              <a:rPr lang="en-GB" sz="1900">
                <a:latin typeface="Georgia"/>
                <a:ea typeface="Georgia"/>
                <a:cs typeface="Georgia"/>
                <a:sym typeface="Georgia"/>
              </a:rPr>
              <a:t>   Bitwise Left Shift (&lt;&lt;)</a:t>
            </a:r>
            <a:endParaRPr sz="1900">
              <a:latin typeface="Georgia"/>
              <a:ea typeface="Georgia"/>
              <a:cs typeface="Georgia"/>
              <a:sym typeface="Georgia"/>
            </a:endParaRPr>
          </a:p>
          <a:p>
            <a:pPr indent="457200" lvl="0" marL="0" rtl="0" algn="l">
              <a:spcBef>
                <a:spcPts val="0"/>
              </a:spcBef>
              <a:spcAft>
                <a:spcPts val="0"/>
              </a:spcAft>
              <a:buNone/>
            </a:pPr>
            <a:r>
              <a:rPr lang="en-GB" sz="1900">
                <a:latin typeface="Georgia"/>
                <a:ea typeface="Georgia"/>
                <a:cs typeface="Georgia"/>
                <a:sym typeface="Georgia"/>
              </a:rPr>
              <a:t>   Bitwise Right Shift (&gt;&gt;).</a:t>
            </a:r>
            <a:endParaRPr sz="1900">
              <a:latin typeface="Georgia"/>
              <a:ea typeface="Georgia"/>
              <a:cs typeface="Georgia"/>
              <a:sym typeface="Georgia"/>
            </a:endParaRPr>
          </a:p>
          <a:p>
            <a:pPr indent="-406400" lvl="0" marL="457200" rtl="0" algn="l">
              <a:spcBef>
                <a:spcPts val="0"/>
              </a:spcBef>
              <a:spcAft>
                <a:spcPts val="0"/>
              </a:spcAft>
              <a:buSzPts val="2800"/>
              <a:buFont typeface="Georgia"/>
              <a:buChar char="●"/>
            </a:pPr>
            <a:r>
              <a:rPr lang="en-GB" sz="2050">
                <a:latin typeface="Georgia"/>
                <a:ea typeface="Georgia"/>
                <a:cs typeface="Georgia"/>
                <a:sym typeface="Georgia"/>
              </a:rPr>
              <a:t>Mask in Bitmask means hiding something. Bitmask is nothing but a binary number that represents something. </a:t>
            </a:r>
            <a:endParaRPr sz="2800">
              <a:latin typeface="Georgia"/>
              <a:ea typeface="Georgia"/>
              <a:cs typeface="Georgia"/>
              <a:sym typeface="Georgia"/>
            </a:endParaRPr>
          </a:p>
          <a:p>
            <a:pPr indent="0" lvl="0" marL="1371600" rtl="0" algn="l">
              <a:spcBef>
                <a:spcPts val="0"/>
              </a:spcBef>
              <a:spcAft>
                <a:spcPts val="0"/>
              </a:spcAft>
              <a:buNone/>
            </a:pPr>
            <a:r>
              <a:t/>
            </a:r>
            <a:endParaRPr sz="2200">
              <a:latin typeface="Georgia"/>
              <a:ea typeface="Georgia"/>
              <a:cs typeface="Georgia"/>
              <a:sym typeface="Georgia"/>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5"/>
          <p:cNvSpPr txBox="1"/>
          <p:nvPr>
            <p:ph type="title"/>
          </p:nvPr>
        </p:nvSpPr>
        <p:spPr>
          <a:xfrm>
            <a:off x="3379445" y="327583"/>
            <a:ext cx="1487400" cy="43050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sz="1000">
                <a:latin typeface="Lucida Sans"/>
                <a:ea typeface="Lucida Sans"/>
                <a:cs typeface="Lucida Sans"/>
                <a:sym typeface="Lucida Sans"/>
              </a:rPr>
              <a:t>I</a:t>
            </a:r>
            <a:r>
              <a:rPr lang="en-GB" sz="2600">
                <a:latin typeface="Lucida Sans"/>
                <a:ea typeface="Lucida Sans"/>
                <a:cs typeface="Lucida Sans"/>
                <a:sym typeface="Lucida Sans"/>
              </a:rPr>
              <a:t>In</a:t>
            </a:r>
            <a:r>
              <a:rPr lang="en-GB" sz="2600">
                <a:latin typeface="Lucida Sans"/>
                <a:ea typeface="Lucida Sans"/>
                <a:cs typeface="Lucida Sans"/>
                <a:sym typeface="Lucida Sans"/>
              </a:rPr>
              <a:t>sertio</a:t>
            </a:r>
            <a:r>
              <a:rPr lang="en-GB">
                <a:latin typeface="Lucida Sans"/>
                <a:ea typeface="Lucida Sans"/>
                <a:cs typeface="Lucida Sans"/>
                <a:sym typeface="Lucida Sans"/>
              </a:rPr>
              <a:t>n</a:t>
            </a:r>
            <a:endParaRPr/>
          </a:p>
        </p:txBody>
      </p:sp>
      <p:sp>
        <p:nvSpPr>
          <p:cNvPr id="374" name="Google Shape;374;p55"/>
          <p:cNvSpPr txBox="1"/>
          <p:nvPr/>
        </p:nvSpPr>
        <p:spPr>
          <a:xfrm>
            <a:off x="744397" y="844276"/>
            <a:ext cx="7566184" cy="3522821"/>
          </a:xfrm>
          <a:prstGeom prst="rect">
            <a:avLst/>
          </a:prstGeom>
          <a:noFill/>
          <a:ln>
            <a:noFill/>
          </a:ln>
        </p:spPr>
        <p:txBody>
          <a:bodyPr anchorCtr="0" anchor="t" bIns="0" lIns="0" spcFirstLastPara="1" rIns="0" wrap="square" tIns="69050">
            <a:noAutofit/>
          </a:bodyPr>
          <a:lstStyle/>
          <a:p>
            <a:pPr indent="0" lvl="0" marL="12700" marR="0" rtl="0" algn="l">
              <a:lnSpc>
                <a:spcPct val="100000"/>
              </a:lnSpc>
              <a:spcBef>
                <a:spcPts val="0"/>
              </a:spcBef>
              <a:spcAft>
                <a:spcPts val="0"/>
              </a:spcAft>
              <a:buNone/>
            </a:pPr>
            <a:r>
              <a:rPr lang="en-GB" sz="1900">
                <a:latin typeface="Calibri"/>
                <a:ea typeface="Calibri"/>
                <a:cs typeface="Calibri"/>
                <a:sym typeface="Calibri"/>
              </a:rPr>
              <a:t>T</a:t>
            </a:r>
            <a:r>
              <a:rPr lang="en-GB" sz="2100">
                <a:latin typeface="Calibri"/>
                <a:ea typeface="Calibri"/>
                <a:cs typeface="Calibri"/>
                <a:sym typeface="Calibri"/>
              </a:rPr>
              <a:t>he procedures TREE-INSERT and RB-INSERT differ in </a:t>
            </a:r>
            <a:r>
              <a:rPr lang="en-GB" sz="2100">
                <a:solidFill>
                  <a:srgbClr val="C00000"/>
                </a:solidFill>
                <a:latin typeface="Calibri"/>
                <a:ea typeface="Calibri"/>
                <a:cs typeface="Calibri"/>
                <a:sym typeface="Calibri"/>
              </a:rPr>
              <a:t>four ways.</a:t>
            </a:r>
            <a:r>
              <a:rPr lang="en-GB" sz="2100">
                <a:solidFill>
                  <a:srgbClr val="00AF50"/>
                </a:solidFill>
                <a:latin typeface="Calibri"/>
                <a:ea typeface="Calibri"/>
                <a:cs typeface="Calibri"/>
                <a:sym typeface="Calibri"/>
              </a:rPr>
              <a:t>.</a:t>
            </a:r>
            <a:endParaRPr sz="2100">
              <a:latin typeface="Calibri"/>
              <a:ea typeface="Calibri"/>
              <a:cs typeface="Calibri"/>
              <a:sym typeface="Calibri"/>
            </a:endParaRPr>
          </a:p>
          <a:p>
            <a:pPr indent="-184150" lvl="0" marL="520700" marR="0" rtl="0" algn="l">
              <a:lnSpc>
                <a:spcPct val="100000"/>
              </a:lnSpc>
              <a:spcBef>
                <a:spcPts val="400"/>
              </a:spcBef>
              <a:spcAft>
                <a:spcPts val="0"/>
              </a:spcAft>
              <a:buClr>
                <a:srgbClr val="000000"/>
              </a:buClr>
              <a:buSzPts val="1900"/>
              <a:buFont typeface="Arial"/>
              <a:buChar char="•"/>
            </a:pPr>
            <a:r>
              <a:rPr lang="en-GB" sz="1900">
                <a:solidFill>
                  <a:srgbClr val="FF0000"/>
                </a:solidFill>
                <a:latin typeface="Calibri"/>
                <a:ea typeface="Calibri"/>
                <a:cs typeface="Calibri"/>
                <a:sym typeface="Calibri"/>
              </a:rPr>
              <a:t>First</a:t>
            </a:r>
            <a:r>
              <a:rPr lang="en-GB" sz="1900">
                <a:latin typeface="Calibri"/>
                <a:ea typeface="Calibri"/>
                <a:cs typeface="Calibri"/>
                <a:sym typeface="Calibri"/>
              </a:rPr>
              <a:t>, all instances of NIL in TREE-INSERT are replaced by T.nil.</a:t>
            </a:r>
            <a:endParaRPr sz="1900">
              <a:latin typeface="Calibri"/>
              <a:ea typeface="Calibri"/>
              <a:cs typeface="Calibri"/>
              <a:sym typeface="Calibri"/>
            </a:endParaRPr>
          </a:p>
          <a:p>
            <a:pPr indent="0" lvl="0" marL="0" marR="0" rtl="0" algn="l">
              <a:lnSpc>
                <a:spcPct val="100000"/>
              </a:lnSpc>
              <a:spcBef>
                <a:spcPts val="0"/>
              </a:spcBef>
              <a:spcAft>
                <a:spcPts val="0"/>
              </a:spcAft>
              <a:buSzPts val="2500"/>
              <a:buFont typeface="Arial"/>
              <a:buNone/>
            </a:pPr>
            <a:r>
              <a:t/>
            </a:r>
            <a:endParaRPr sz="2700">
              <a:latin typeface="Times New Roman"/>
              <a:ea typeface="Times New Roman"/>
              <a:cs typeface="Times New Roman"/>
              <a:sym typeface="Times New Roman"/>
            </a:endParaRPr>
          </a:p>
          <a:p>
            <a:pPr indent="-184150" lvl="0" marL="520700" marR="0" rtl="0" algn="l">
              <a:lnSpc>
                <a:spcPct val="100000"/>
              </a:lnSpc>
              <a:spcBef>
                <a:spcPts val="0"/>
              </a:spcBef>
              <a:spcAft>
                <a:spcPts val="0"/>
              </a:spcAft>
              <a:buClr>
                <a:srgbClr val="000000"/>
              </a:buClr>
              <a:buSzPts val="1900"/>
              <a:buFont typeface="Arial"/>
              <a:buChar char="•"/>
            </a:pPr>
            <a:r>
              <a:rPr lang="en-GB" sz="1900">
                <a:solidFill>
                  <a:srgbClr val="FF0000"/>
                </a:solidFill>
                <a:latin typeface="Calibri"/>
                <a:ea typeface="Calibri"/>
                <a:cs typeface="Calibri"/>
                <a:sym typeface="Calibri"/>
              </a:rPr>
              <a:t>Second</a:t>
            </a:r>
            <a:r>
              <a:rPr lang="en-GB" sz="1900">
                <a:latin typeface="Calibri"/>
                <a:ea typeface="Calibri"/>
                <a:cs typeface="Calibri"/>
                <a:sym typeface="Calibri"/>
              </a:rPr>
              <a:t>, we set z.left and z.right to T. nil in lines 14–15 of RB-INSERT, in order to</a:t>
            </a:r>
            <a:endParaRPr sz="1900">
              <a:latin typeface="Calibri"/>
              <a:ea typeface="Calibri"/>
              <a:cs typeface="Calibri"/>
              <a:sym typeface="Calibri"/>
            </a:endParaRPr>
          </a:p>
          <a:p>
            <a:pPr indent="0" lvl="0" marL="520700" marR="0" rtl="0" algn="l">
              <a:lnSpc>
                <a:spcPct val="100000"/>
              </a:lnSpc>
              <a:spcBef>
                <a:spcPts val="400"/>
              </a:spcBef>
              <a:spcAft>
                <a:spcPts val="0"/>
              </a:spcAft>
              <a:buNone/>
            </a:pPr>
            <a:r>
              <a:rPr lang="en-GB" sz="1900">
                <a:latin typeface="Calibri"/>
                <a:ea typeface="Calibri"/>
                <a:cs typeface="Calibri"/>
                <a:sym typeface="Calibri"/>
              </a:rPr>
              <a:t>maintain the proper tree structure.</a:t>
            </a:r>
            <a:endParaRPr sz="1900">
              <a:latin typeface="Calibri"/>
              <a:ea typeface="Calibri"/>
              <a:cs typeface="Calibri"/>
              <a:sym typeface="Calibri"/>
            </a:endParaRPr>
          </a:p>
          <a:p>
            <a:pPr indent="0" lvl="0" marL="0" marR="0" rtl="0" algn="l">
              <a:lnSpc>
                <a:spcPct val="100000"/>
              </a:lnSpc>
              <a:spcBef>
                <a:spcPts val="0"/>
              </a:spcBef>
              <a:spcAft>
                <a:spcPts val="0"/>
              </a:spcAft>
              <a:buNone/>
            </a:pPr>
            <a:r>
              <a:t/>
            </a:r>
            <a:endParaRPr sz="2700">
              <a:latin typeface="Times New Roman"/>
              <a:ea typeface="Times New Roman"/>
              <a:cs typeface="Times New Roman"/>
              <a:sym typeface="Times New Roman"/>
            </a:endParaRPr>
          </a:p>
          <a:p>
            <a:pPr indent="-184150" lvl="0" marL="520700" marR="0" rtl="0" algn="l">
              <a:lnSpc>
                <a:spcPct val="100000"/>
              </a:lnSpc>
              <a:spcBef>
                <a:spcPts val="0"/>
              </a:spcBef>
              <a:spcAft>
                <a:spcPts val="0"/>
              </a:spcAft>
              <a:buClr>
                <a:srgbClr val="000000"/>
              </a:buClr>
              <a:buSzPts val="1900"/>
              <a:buFont typeface="Arial"/>
              <a:buChar char="•"/>
            </a:pPr>
            <a:r>
              <a:rPr lang="en-GB" sz="1900">
                <a:solidFill>
                  <a:srgbClr val="FF0000"/>
                </a:solidFill>
                <a:latin typeface="Calibri"/>
                <a:ea typeface="Calibri"/>
                <a:cs typeface="Calibri"/>
                <a:sym typeface="Calibri"/>
              </a:rPr>
              <a:t>Third</a:t>
            </a:r>
            <a:r>
              <a:rPr lang="en-GB" sz="1900">
                <a:latin typeface="Calibri"/>
                <a:ea typeface="Calibri"/>
                <a:cs typeface="Calibri"/>
                <a:sym typeface="Calibri"/>
              </a:rPr>
              <a:t>, we color z </a:t>
            </a:r>
            <a:r>
              <a:rPr lang="en-GB" sz="1900">
                <a:solidFill>
                  <a:srgbClr val="C00000"/>
                </a:solidFill>
                <a:latin typeface="Calibri"/>
                <a:ea typeface="Calibri"/>
                <a:cs typeface="Calibri"/>
                <a:sym typeface="Calibri"/>
              </a:rPr>
              <a:t>red </a:t>
            </a:r>
            <a:r>
              <a:rPr lang="en-GB" sz="1900">
                <a:latin typeface="Calibri"/>
                <a:ea typeface="Calibri"/>
                <a:cs typeface="Calibri"/>
                <a:sym typeface="Calibri"/>
              </a:rPr>
              <a:t>in line 16.</a:t>
            </a:r>
            <a:endParaRPr sz="1900">
              <a:latin typeface="Calibri"/>
              <a:ea typeface="Calibri"/>
              <a:cs typeface="Calibri"/>
              <a:sym typeface="Calibri"/>
            </a:endParaRPr>
          </a:p>
          <a:p>
            <a:pPr indent="0" lvl="0" marL="0" marR="0" rtl="0" algn="l">
              <a:lnSpc>
                <a:spcPct val="100000"/>
              </a:lnSpc>
              <a:spcBef>
                <a:spcPts val="0"/>
              </a:spcBef>
              <a:spcAft>
                <a:spcPts val="0"/>
              </a:spcAft>
              <a:buSzPts val="2100"/>
              <a:buFont typeface="Arial"/>
              <a:buNone/>
            </a:pPr>
            <a:r>
              <a:t/>
            </a:r>
            <a:endParaRPr sz="2300">
              <a:latin typeface="Times New Roman"/>
              <a:ea typeface="Times New Roman"/>
              <a:cs typeface="Times New Roman"/>
              <a:sym typeface="Times New Roman"/>
            </a:endParaRPr>
          </a:p>
          <a:p>
            <a:pPr indent="-184150" lvl="0" marL="520700" marR="114300" rtl="0" algn="l">
              <a:lnSpc>
                <a:spcPct val="120000"/>
              </a:lnSpc>
              <a:spcBef>
                <a:spcPts val="0"/>
              </a:spcBef>
              <a:spcAft>
                <a:spcPts val="0"/>
              </a:spcAft>
              <a:buClr>
                <a:srgbClr val="000000"/>
              </a:buClr>
              <a:buSzPts val="1900"/>
              <a:buFont typeface="Arial"/>
              <a:buChar char="•"/>
            </a:pPr>
            <a:r>
              <a:rPr lang="en-GB" sz="1900">
                <a:solidFill>
                  <a:srgbClr val="FF0000"/>
                </a:solidFill>
                <a:latin typeface="Calibri"/>
                <a:ea typeface="Calibri"/>
                <a:cs typeface="Calibri"/>
                <a:sym typeface="Calibri"/>
              </a:rPr>
              <a:t>Fourth</a:t>
            </a:r>
            <a:r>
              <a:rPr lang="en-GB" sz="1900">
                <a:latin typeface="Calibri"/>
                <a:ea typeface="Calibri"/>
                <a:cs typeface="Calibri"/>
                <a:sym typeface="Calibri"/>
              </a:rPr>
              <a:t>, because coloring z.red may cause a violation of one of the red-black  properties, we call </a:t>
            </a:r>
            <a:r>
              <a:rPr lang="en-GB" sz="1900">
                <a:solidFill>
                  <a:srgbClr val="C00000"/>
                </a:solidFill>
                <a:latin typeface="Calibri"/>
                <a:ea typeface="Calibri"/>
                <a:cs typeface="Calibri"/>
                <a:sym typeface="Calibri"/>
              </a:rPr>
              <a:t>RB-INSERT-FIXUP(T,z) </a:t>
            </a:r>
            <a:r>
              <a:rPr lang="en-GB" sz="1900">
                <a:latin typeface="Calibri"/>
                <a:ea typeface="Calibri"/>
                <a:cs typeface="Calibri"/>
                <a:sym typeface="Calibri"/>
              </a:rPr>
              <a:t>in line 17 of RB-INSERT to restore the  red-black properties</a:t>
            </a:r>
            <a:endParaRPr sz="19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6"/>
          <p:cNvSpPr txBox="1"/>
          <p:nvPr>
            <p:ph type="title"/>
          </p:nvPr>
        </p:nvSpPr>
        <p:spPr>
          <a:xfrm>
            <a:off x="3365370" y="299458"/>
            <a:ext cx="1487400" cy="43050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a:latin typeface="Lucida Sans"/>
                <a:ea typeface="Lucida Sans"/>
                <a:cs typeface="Lucida Sans"/>
                <a:sym typeface="Lucida Sans"/>
              </a:rPr>
              <a:t>Insertion</a:t>
            </a:r>
            <a:endParaRPr/>
          </a:p>
        </p:txBody>
      </p:sp>
      <p:sp>
        <p:nvSpPr>
          <p:cNvPr id="380" name="Google Shape;380;p56"/>
          <p:cNvSpPr txBox="1"/>
          <p:nvPr/>
        </p:nvSpPr>
        <p:spPr>
          <a:xfrm>
            <a:off x="744397" y="848201"/>
            <a:ext cx="7634287" cy="3311366"/>
          </a:xfrm>
          <a:prstGeom prst="rect">
            <a:avLst/>
          </a:prstGeom>
          <a:noFill/>
          <a:ln>
            <a:noFill/>
          </a:ln>
        </p:spPr>
        <p:txBody>
          <a:bodyPr anchorCtr="0" anchor="t" bIns="0" lIns="0" spcFirstLastPara="1" rIns="0" wrap="square" tIns="9525">
            <a:noAutofit/>
          </a:bodyPr>
          <a:lstStyle/>
          <a:p>
            <a:pPr indent="-177800" lvl="0" marL="177800" marR="177800" rtl="0" algn="l">
              <a:lnSpc>
                <a:spcPct val="120000"/>
              </a:lnSpc>
              <a:spcBef>
                <a:spcPts val="0"/>
              </a:spcBef>
              <a:spcAft>
                <a:spcPts val="0"/>
              </a:spcAft>
              <a:buSzPts val="2000"/>
              <a:buFont typeface="Arial"/>
              <a:buChar char="•"/>
            </a:pPr>
            <a:r>
              <a:rPr lang="en-GB" sz="2000">
                <a:latin typeface="Calibri"/>
                <a:ea typeface="Calibri"/>
                <a:cs typeface="Calibri"/>
                <a:sym typeface="Calibri"/>
              </a:rPr>
              <a:t>To understand how RB-INSERT-FIXUP works, we shall break our examination of  the code into three major steps.</a:t>
            </a:r>
            <a:endParaRPr sz="2000">
              <a:latin typeface="Calibri"/>
              <a:ea typeface="Calibri"/>
              <a:cs typeface="Calibri"/>
              <a:sym typeface="Calibri"/>
            </a:endParaRPr>
          </a:p>
          <a:p>
            <a:pPr indent="0" lvl="0" marL="0" marR="0" rtl="0" algn="l">
              <a:lnSpc>
                <a:spcPct val="100000"/>
              </a:lnSpc>
              <a:spcBef>
                <a:spcPts val="0"/>
              </a:spcBef>
              <a:spcAft>
                <a:spcPts val="0"/>
              </a:spcAft>
              <a:buSzPts val="2600"/>
              <a:buFont typeface="Arial"/>
              <a:buNone/>
            </a:pPr>
            <a:r>
              <a:t/>
            </a:r>
            <a:endParaRPr sz="2800">
              <a:latin typeface="Times New Roman"/>
              <a:ea typeface="Times New Roman"/>
              <a:cs typeface="Times New Roman"/>
              <a:sym typeface="Times New Roman"/>
            </a:endParaRPr>
          </a:p>
          <a:p>
            <a:pPr indent="-177800" lvl="0" marL="177800" marR="0" rtl="0" algn="l">
              <a:lnSpc>
                <a:spcPct val="100000"/>
              </a:lnSpc>
              <a:spcBef>
                <a:spcPts val="0"/>
              </a:spcBef>
              <a:spcAft>
                <a:spcPts val="0"/>
              </a:spcAft>
              <a:buClr>
                <a:srgbClr val="000000"/>
              </a:buClr>
              <a:buSzPts val="2000"/>
              <a:buFont typeface="Arial"/>
              <a:buChar char="•"/>
            </a:pPr>
            <a:r>
              <a:rPr lang="en-GB" sz="2000">
                <a:solidFill>
                  <a:srgbClr val="FF0000"/>
                </a:solidFill>
                <a:latin typeface="Calibri"/>
                <a:ea typeface="Calibri"/>
                <a:cs typeface="Calibri"/>
                <a:sym typeface="Calibri"/>
              </a:rPr>
              <a:t>First</a:t>
            </a:r>
            <a:r>
              <a:rPr lang="en-GB" sz="2000">
                <a:latin typeface="Calibri"/>
                <a:ea typeface="Calibri"/>
                <a:cs typeface="Calibri"/>
                <a:sym typeface="Calibri"/>
              </a:rPr>
              <a:t>, we shall determine what violations of the red-black properties are</a:t>
            </a:r>
            <a:endParaRPr sz="2000">
              <a:latin typeface="Calibri"/>
              <a:ea typeface="Calibri"/>
              <a:cs typeface="Calibri"/>
              <a:sym typeface="Calibri"/>
            </a:endParaRPr>
          </a:p>
          <a:p>
            <a:pPr indent="0" lvl="0" marL="177800" marR="0" rtl="0" algn="l">
              <a:lnSpc>
                <a:spcPct val="100000"/>
              </a:lnSpc>
              <a:spcBef>
                <a:spcPts val="400"/>
              </a:spcBef>
              <a:spcAft>
                <a:spcPts val="0"/>
              </a:spcAft>
              <a:buNone/>
            </a:pPr>
            <a:r>
              <a:rPr lang="en-GB" sz="2000">
                <a:latin typeface="Calibri"/>
                <a:ea typeface="Calibri"/>
                <a:cs typeface="Calibri"/>
                <a:sym typeface="Calibri"/>
              </a:rPr>
              <a:t>introduced in RB-INSERT when node z	is inserted and colored red.</a:t>
            </a:r>
            <a:endParaRPr sz="2000">
              <a:latin typeface="Calibri"/>
              <a:ea typeface="Calibri"/>
              <a:cs typeface="Calibri"/>
              <a:sym typeface="Calibri"/>
            </a:endParaRPr>
          </a:p>
          <a:p>
            <a:pPr indent="0" lvl="0" marL="0" marR="0" rtl="0" algn="l">
              <a:lnSpc>
                <a:spcPct val="100000"/>
              </a:lnSpc>
              <a:spcBef>
                <a:spcPts val="0"/>
              </a:spcBef>
              <a:spcAft>
                <a:spcPts val="0"/>
              </a:spcAft>
              <a:buNone/>
            </a:pPr>
            <a:r>
              <a:t/>
            </a:r>
            <a:endParaRPr sz="2800">
              <a:latin typeface="Times New Roman"/>
              <a:ea typeface="Times New Roman"/>
              <a:cs typeface="Times New Roman"/>
              <a:sym typeface="Times New Roman"/>
            </a:endParaRPr>
          </a:p>
          <a:p>
            <a:pPr indent="-177800" lvl="0" marL="177800" marR="0" rtl="0" algn="l">
              <a:lnSpc>
                <a:spcPct val="100000"/>
              </a:lnSpc>
              <a:spcBef>
                <a:spcPts val="0"/>
              </a:spcBef>
              <a:spcAft>
                <a:spcPts val="0"/>
              </a:spcAft>
              <a:buClr>
                <a:srgbClr val="000000"/>
              </a:buClr>
              <a:buSzPts val="2000"/>
              <a:buFont typeface="Arial"/>
              <a:buChar char="•"/>
            </a:pPr>
            <a:r>
              <a:rPr lang="en-GB" sz="2000">
                <a:solidFill>
                  <a:srgbClr val="FF0000"/>
                </a:solidFill>
                <a:latin typeface="Calibri"/>
                <a:ea typeface="Calibri"/>
                <a:cs typeface="Calibri"/>
                <a:sym typeface="Calibri"/>
              </a:rPr>
              <a:t>Second</a:t>
            </a:r>
            <a:r>
              <a:rPr lang="en-GB" sz="2000">
                <a:latin typeface="Calibri"/>
                <a:ea typeface="Calibri"/>
                <a:cs typeface="Calibri"/>
                <a:sym typeface="Calibri"/>
              </a:rPr>
              <a:t>, we shall examine the overall goal of the while loop in lines 1–15.</a:t>
            </a:r>
            <a:endParaRPr sz="2000">
              <a:latin typeface="Calibri"/>
              <a:ea typeface="Calibri"/>
              <a:cs typeface="Calibri"/>
              <a:sym typeface="Calibri"/>
            </a:endParaRPr>
          </a:p>
          <a:p>
            <a:pPr indent="0" lvl="0" marL="0" marR="0" rtl="0" algn="l">
              <a:lnSpc>
                <a:spcPct val="100000"/>
              </a:lnSpc>
              <a:spcBef>
                <a:spcPts val="0"/>
              </a:spcBef>
              <a:spcAft>
                <a:spcPts val="0"/>
              </a:spcAft>
              <a:buSzPts val="2300"/>
              <a:buFont typeface="Arial"/>
              <a:buNone/>
            </a:pPr>
            <a:r>
              <a:t/>
            </a:r>
            <a:endParaRPr sz="2500">
              <a:latin typeface="Times New Roman"/>
              <a:ea typeface="Times New Roman"/>
              <a:cs typeface="Times New Roman"/>
              <a:sym typeface="Times New Roman"/>
            </a:endParaRPr>
          </a:p>
          <a:p>
            <a:pPr indent="-177800" lvl="0" marL="177800" marR="0" rtl="0" algn="l">
              <a:lnSpc>
                <a:spcPct val="120000"/>
              </a:lnSpc>
              <a:spcBef>
                <a:spcPts val="0"/>
              </a:spcBef>
              <a:spcAft>
                <a:spcPts val="0"/>
              </a:spcAft>
              <a:buClr>
                <a:srgbClr val="000000"/>
              </a:buClr>
              <a:buSzPts val="2000"/>
              <a:buFont typeface="Arial"/>
              <a:buChar char="•"/>
            </a:pPr>
            <a:r>
              <a:rPr lang="en-GB" sz="2000">
                <a:solidFill>
                  <a:srgbClr val="FF0000"/>
                </a:solidFill>
                <a:latin typeface="Calibri"/>
                <a:ea typeface="Calibri"/>
                <a:cs typeface="Calibri"/>
                <a:sym typeface="Calibri"/>
              </a:rPr>
              <a:t>Finally</a:t>
            </a:r>
            <a:r>
              <a:rPr lang="en-GB" sz="2000">
                <a:latin typeface="Calibri"/>
                <a:ea typeface="Calibri"/>
                <a:cs typeface="Calibri"/>
                <a:sym typeface="Calibri"/>
              </a:rPr>
              <a:t>, we shall explore each of the three cases within the while loop’s body and  see how they accomplish the goal.</a:t>
            </a:r>
            <a:endParaRPr sz="20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7"/>
          <p:cNvSpPr txBox="1"/>
          <p:nvPr>
            <p:ph type="title"/>
          </p:nvPr>
        </p:nvSpPr>
        <p:spPr>
          <a:xfrm>
            <a:off x="3463770" y="341633"/>
            <a:ext cx="1487400" cy="43050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a:latin typeface="Lucida Sans"/>
                <a:ea typeface="Lucida Sans"/>
                <a:cs typeface="Lucida Sans"/>
                <a:sym typeface="Lucida Sans"/>
              </a:rPr>
              <a:t>Insertion</a:t>
            </a:r>
            <a:endParaRPr/>
          </a:p>
        </p:txBody>
      </p:sp>
      <p:sp>
        <p:nvSpPr>
          <p:cNvPr id="386" name="Google Shape;386;p57"/>
          <p:cNvSpPr txBox="1"/>
          <p:nvPr/>
        </p:nvSpPr>
        <p:spPr>
          <a:xfrm>
            <a:off x="744397" y="852773"/>
            <a:ext cx="7455218" cy="2422684"/>
          </a:xfrm>
          <a:prstGeom prst="rect">
            <a:avLst/>
          </a:prstGeom>
          <a:noFill/>
          <a:ln>
            <a:noFill/>
          </a:ln>
        </p:spPr>
        <p:txBody>
          <a:bodyPr anchorCtr="0" anchor="t" bIns="0" lIns="0" spcFirstLastPara="1" rIns="0" wrap="square" tIns="57150">
            <a:noAutofit/>
          </a:bodyPr>
          <a:lstStyle/>
          <a:p>
            <a:pPr indent="-196850" lvl="0" marL="177800" marR="0" rtl="0" algn="l">
              <a:lnSpc>
                <a:spcPct val="100000"/>
              </a:lnSpc>
              <a:spcBef>
                <a:spcPts val="0"/>
              </a:spcBef>
              <a:spcAft>
                <a:spcPts val="0"/>
              </a:spcAft>
              <a:buSzPts val="2100"/>
              <a:buFont typeface="Arial"/>
              <a:buChar char="•"/>
            </a:pPr>
            <a:r>
              <a:rPr lang="en-GB" sz="2100">
                <a:latin typeface="Calibri"/>
                <a:ea typeface="Calibri"/>
                <a:cs typeface="Calibri"/>
                <a:sym typeface="Calibri"/>
              </a:rPr>
              <a:t>The while loop in lines 1–15 maintains the following three-part invariant.</a:t>
            </a:r>
            <a:endParaRPr sz="2100">
              <a:latin typeface="Calibri"/>
              <a:ea typeface="Calibri"/>
              <a:cs typeface="Calibri"/>
              <a:sym typeface="Calibri"/>
            </a:endParaRPr>
          </a:p>
          <a:p>
            <a:pPr indent="-196850" lvl="0" marL="177800" marR="0" rtl="0" algn="l">
              <a:lnSpc>
                <a:spcPct val="100000"/>
              </a:lnSpc>
              <a:spcBef>
                <a:spcPts val="400"/>
              </a:spcBef>
              <a:spcAft>
                <a:spcPts val="0"/>
              </a:spcAft>
              <a:buSzPts val="2100"/>
              <a:buFont typeface="Arial"/>
              <a:buChar char="•"/>
            </a:pPr>
            <a:r>
              <a:rPr lang="en-GB" sz="2100">
                <a:latin typeface="Calibri"/>
                <a:ea typeface="Calibri"/>
                <a:cs typeface="Calibri"/>
                <a:sym typeface="Calibri"/>
              </a:rPr>
              <a:t>At the start of each iteration of the loop,</a:t>
            </a:r>
            <a:endParaRPr sz="2100">
              <a:latin typeface="Calibri"/>
              <a:ea typeface="Calibri"/>
              <a:cs typeface="Calibri"/>
              <a:sym typeface="Calibri"/>
            </a:endParaRPr>
          </a:p>
          <a:p>
            <a:pPr indent="-374650" lvl="1" marL="698500" marR="0" rtl="0" algn="l">
              <a:lnSpc>
                <a:spcPct val="100000"/>
              </a:lnSpc>
              <a:spcBef>
                <a:spcPts val="400"/>
              </a:spcBef>
              <a:spcAft>
                <a:spcPts val="0"/>
              </a:spcAft>
              <a:buSzPts val="1900"/>
              <a:buFont typeface="Calibri"/>
              <a:buAutoNum type="alphaLcParenR"/>
            </a:pPr>
            <a:r>
              <a:rPr b="0" i="0" lang="en-GB" sz="1900" u="none" cap="none" strike="noStrike">
                <a:latin typeface="Calibri"/>
                <a:ea typeface="Calibri"/>
                <a:cs typeface="Calibri"/>
                <a:sym typeface="Calibri"/>
              </a:rPr>
              <a:t>Node z is </a:t>
            </a:r>
            <a:r>
              <a:rPr b="0" i="0" lang="en-GB" sz="1900" u="none" cap="none" strike="noStrike">
                <a:solidFill>
                  <a:srgbClr val="FF0000"/>
                </a:solidFill>
                <a:latin typeface="Calibri"/>
                <a:ea typeface="Calibri"/>
                <a:cs typeface="Calibri"/>
                <a:sym typeface="Calibri"/>
              </a:rPr>
              <a:t>red</a:t>
            </a:r>
            <a:r>
              <a:rPr b="0" i="0" lang="en-GB" sz="1900" u="none" cap="none" strike="noStrike">
                <a:latin typeface="Calibri"/>
                <a:ea typeface="Calibri"/>
                <a:cs typeface="Calibri"/>
                <a:sym typeface="Calibri"/>
              </a:rPr>
              <a:t>.</a:t>
            </a:r>
            <a:endParaRPr b="0" i="0" sz="1900" u="none" cap="none" strike="noStrike">
              <a:latin typeface="Calibri"/>
              <a:ea typeface="Calibri"/>
              <a:cs typeface="Calibri"/>
              <a:sym typeface="Calibri"/>
            </a:endParaRPr>
          </a:p>
          <a:p>
            <a:pPr indent="0" lvl="1" marL="0" marR="0" rtl="0" algn="l">
              <a:lnSpc>
                <a:spcPct val="100000"/>
              </a:lnSpc>
              <a:spcBef>
                <a:spcPts val="0"/>
              </a:spcBef>
              <a:spcAft>
                <a:spcPts val="0"/>
              </a:spcAft>
              <a:buSzPts val="2100"/>
              <a:buFont typeface="Calibri"/>
              <a:buNone/>
            </a:pPr>
            <a:r>
              <a:t/>
            </a:r>
            <a:endParaRPr b="0" i="0" sz="2600" u="none" cap="none" strike="noStrike">
              <a:latin typeface="Times New Roman"/>
              <a:ea typeface="Times New Roman"/>
              <a:cs typeface="Times New Roman"/>
              <a:sym typeface="Times New Roman"/>
            </a:endParaRPr>
          </a:p>
          <a:p>
            <a:pPr indent="-374650" lvl="1" marL="698500" marR="0" rtl="0" algn="l">
              <a:lnSpc>
                <a:spcPct val="100000"/>
              </a:lnSpc>
              <a:spcBef>
                <a:spcPts val="0"/>
              </a:spcBef>
              <a:spcAft>
                <a:spcPts val="0"/>
              </a:spcAft>
              <a:buSzPts val="1900"/>
              <a:buFont typeface="Calibri"/>
              <a:buAutoNum type="alphaLcParenR"/>
            </a:pPr>
            <a:r>
              <a:rPr b="0" i="0" lang="en-GB" sz="1900" u="none" cap="none" strike="noStrike">
                <a:latin typeface="Calibri"/>
                <a:ea typeface="Calibri"/>
                <a:cs typeface="Calibri"/>
                <a:sym typeface="Calibri"/>
              </a:rPr>
              <a:t>If z.p is the root, then z.p is black.</a:t>
            </a:r>
            <a:endParaRPr b="0" i="0" sz="1900" u="none" cap="none" strike="noStrike">
              <a:latin typeface="Calibri"/>
              <a:ea typeface="Calibri"/>
              <a:cs typeface="Calibri"/>
              <a:sym typeface="Calibri"/>
            </a:endParaRPr>
          </a:p>
          <a:p>
            <a:pPr indent="0" lvl="1" marL="0" marR="0" rtl="0" algn="l">
              <a:lnSpc>
                <a:spcPct val="100000"/>
              </a:lnSpc>
              <a:spcBef>
                <a:spcPts val="0"/>
              </a:spcBef>
              <a:spcAft>
                <a:spcPts val="0"/>
              </a:spcAft>
              <a:buSzPts val="1800"/>
              <a:buFont typeface="Calibri"/>
              <a:buNone/>
            </a:pPr>
            <a:r>
              <a:t/>
            </a:r>
            <a:endParaRPr b="0" i="0" sz="2300" u="none" cap="none" strike="noStrike">
              <a:latin typeface="Times New Roman"/>
              <a:ea typeface="Times New Roman"/>
              <a:cs typeface="Times New Roman"/>
              <a:sym typeface="Times New Roman"/>
            </a:endParaRPr>
          </a:p>
          <a:p>
            <a:pPr indent="-374650" lvl="1" marL="698500" marR="0" rtl="0" algn="l">
              <a:lnSpc>
                <a:spcPct val="120000"/>
              </a:lnSpc>
              <a:spcBef>
                <a:spcPts val="0"/>
              </a:spcBef>
              <a:spcAft>
                <a:spcPts val="0"/>
              </a:spcAft>
              <a:buSzPts val="1900"/>
              <a:buFont typeface="Calibri"/>
              <a:buAutoNum type="alphaLcParenR"/>
            </a:pPr>
            <a:r>
              <a:rPr b="0" i="0" lang="en-GB" sz="1900" u="none" cap="none" strike="noStrike">
                <a:latin typeface="Calibri"/>
                <a:ea typeface="Calibri"/>
                <a:cs typeface="Calibri"/>
                <a:sym typeface="Calibri"/>
              </a:rPr>
              <a:t>If there is a </a:t>
            </a:r>
            <a:r>
              <a:rPr b="0" i="0" lang="en-GB" sz="1900" u="none" cap="none" strike="noStrike">
                <a:solidFill>
                  <a:srgbClr val="2588AC"/>
                </a:solidFill>
                <a:latin typeface="Calibri"/>
                <a:ea typeface="Calibri"/>
                <a:cs typeface="Calibri"/>
                <a:sym typeface="Calibri"/>
              </a:rPr>
              <a:t>violation </a:t>
            </a:r>
            <a:r>
              <a:rPr b="0" i="0" lang="en-GB" sz="1900" u="none" cap="none" strike="noStrike">
                <a:latin typeface="Calibri"/>
                <a:ea typeface="Calibri"/>
                <a:cs typeface="Calibri"/>
                <a:sym typeface="Calibri"/>
              </a:rPr>
              <a:t>of the </a:t>
            </a:r>
            <a:r>
              <a:rPr b="0" i="0" lang="en-GB" sz="1900" u="sng" cap="none" strike="noStrike">
                <a:latin typeface="Calibri"/>
                <a:ea typeface="Calibri"/>
                <a:cs typeface="Calibri"/>
                <a:sym typeface="Calibri"/>
              </a:rPr>
              <a:t>red-black properties</a:t>
            </a:r>
            <a:r>
              <a:rPr b="0" i="0" lang="en-GB" sz="1900" u="none" cap="none" strike="noStrike">
                <a:latin typeface="Calibri"/>
                <a:ea typeface="Calibri"/>
                <a:cs typeface="Calibri"/>
                <a:sym typeface="Calibri"/>
              </a:rPr>
              <a:t> , there is at most one violation, and it is of  either property 2 or property 4. If there is a violation of property 2, it occurs because z is the  root and is red. If there is a violation of property 4, it occurs because both z and z.p are red.</a:t>
            </a:r>
            <a:endParaRPr b="0" i="0" sz="1900" u="none" cap="none" strike="noStrike">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8"/>
          <p:cNvSpPr txBox="1"/>
          <p:nvPr>
            <p:ph type="title"/>
          </p:nvPr>
        </p:nvSpPr>
        <p:spPr>
          <a:xfrm>
            <a:off x="3838765" y="0"/>
            <a:ext cx="1487329" cy="43053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sz="2500">
                <a:latin typeface="Lucida Sans"/>
                <a:ea typeface="Lucida Sans"/>
                <a:cs typeface="Lucida Sans"/>
                <a:sym typeface="Lucida Sans"/>
              </a:rPr>
              <a:t>Insertion</a:t>
            </a:r>
            <a:endParaRPr sz="2500"/>
          </a:p>
        </p:txBody>
      </p:sp>
      <p:sp>
        <p:nvSpPr>
          <p:cNvPr id="392" name="Google Shape;392;p58"/>
          <p:cNvSpPr/>
          <p:nvPr/>
        </p:nvSpPr>
        <p:spPr>
          <a:xfrm>
            <a:off x="1160145" y="426338"/>
            <a:ext cx="6611112" cy="2400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93" name="Google Shape;393;p58"/>
          <p:cNvSpPr/>
          <p:nvPr/>
        </p:nvSpPr>
        <p:spPr>
          <a:xfrm>
            <a:off x="1540763" y="2826639"/>
            <a:ext cx="6081903" cy="194767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9"/>
          <p:cNvSpPr txBox="1"/>
          <p:nvPr>
            <p:ph type="title"/>
          </p:nvPr>
        </p:nvSpPr>
        <p:spPr>
          <a:xfrm>
            <a:off x="3896772" y="0"/>
            <a:ext cx="1487329" cy="430530"/>
          </a:xfrm>
          <a:prstGeom prst="rect">
            <a:avLst/>
          </a:prstGeom>
          <a:noFill/>
          <a:ln>
            <a:noFill/>
          </a:ln>
        </p:spPr>
        <p:txBody>
          <a:bodyPr anchorCtr="0" anchor="t" bIns="0" lIns="0" spcFirstLastPara="1" rIns="0" wrap="square" tIns="9525">
            <a:noAutofit/>
          </a:bodyPr>
          <a:lstStyle/>
          <a:p>
            <a:pPr indent="0" lvl="0" marL="12700" rtl="0" algn="l">
              <a:lnSpc>
                <a:spcPct val="100000"/>
              </a:lnSpc>
              <a:spcBef>
                <a:spcPts val="0"/>
              </a:spcBef>
              <a:spcAft>
                <a:spcPts val="0"/>
              </a:spcAft>
              <a:buNone/>
            </a:pPr>
            <a:r>
              <a:rPr lang="en-GB" sz="2500">
                <a:latin typeface="Lucida Sans"/>
                <a:ea typeface="Lucida Sans"/>
                <a:cs typeface="Lucida Sans"/>
                <a:sym typeface="Lucida Sans"/>
              </a:rPr>
              <a:t>Insertion</a:t>
            </a:r>
            <a:endParaRPr sz="2500"/>
          </a:p>
        </p:txBody>
      </p:sp>
      <p:sp>
        <p:nvSpPr>
          <p:cNvPr id="399" name="Google Shape;399;p59"/>
          <p:cNvSpPr/>
          <p:nvPr/>
        </p:nvSpPr>
        <p:spPr>
          <a:xfrm>
            <a:off x="1013841" y="3299841"/>
            <a:ext cx="4956047" cy="170078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00" name="Google Shape;400;p59"/>
          <p:cNvSpPr/>
          <p:nvPr/>
        </p:nvSpPr>
        <p:spPr>
          <a:xfrm>
            <a:off x="1445895" y="413765"/>
            <a:ext cx="6387084" cy="288607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60"/>
          <p:cNvSpPr txBox="1"/>
          <p:nvPr>
            <p:ph type="title"/>
          </p:nvPr>
        </p:nvSpPr>
        <p:spPr>
          <a:xfrm>
            <a:off x="182700" y="351325"/>
            <a:ext cx="8614800" cy="430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4700" u="sng"/>
              <a:t>Heaps</a:t>
            </a:r>
            <a:endParaRPr sz="4700" u="sng"/>
          </a:p>
          <a:p>
            <a:pPr indent="0" lvl="0" marL="0" rtl="0" algn="ctr">
              <a:spcBef>
                <a:spcPts val="0"/>
              </a:spcBef>
              <a:spcAft>
                <a:spcPts val="0"/>
              </a:spcAft>
              <a:buNone/>
            </a:pPr>
            <a:r>
              <a:t/>
            </a:r>
            <a:endParaRPr sz="2000" u="sng"/>
          </a:p>
          <a:p>
            <a:pPr indent="0" lvl="0" marL="0" rtl="0" algn="l">
              <a:spcBef>
                <a:spcPts val="0"/>
              </a:spcBef>
              <a:spcAft>
                <a:spcPts val="0"/>
              </a:spcAft>
              <a:buNone/>
            </a:pPr>
            <a:r>
              <a:rPr lang="en-GB" sz="2600"/>
              <a:t>Heap is a data structure which is similar to binary tree with the two properties:</a:t>
            </a:r>
            <a:endParaRPr sz="2600"/>
          </a:p>
          <a:p>
            <a:pPr indent="-393700" lvl="0" marL="457200" rtl="0" algn="l">
              <a:spcBef>
                <a:spcPts val="0"/>
              </a:spcBef>
              <a:spcAft>
                <a:spcPts val="0"/>
              </a:spcAft>
              <a:buSzPts val="2600"/>
              <a:buAutoNum type="arabicPeriod"/>
            </a:pPr>
            <a:r>
              <a:rPr lang="en-GB" sz="2600"/>
              <a:t>Complete Binary Tree</a:t>
            </a:r>
            <a:endParaRPr sz="2600"/>
          </a:p>
          <a:p>
            <a:pPr indent="-393700" lvl="0" marL="457200" rtl="0" algn="l">
              <a:spcBef>
                <a:spcPts val="0"/>
              </a:spcBef>
              <a:spcAft>
                <a:spcPts val="0"/>
              </a:spcAft>
              <a:buSzPts val="2600"/>
              <a:buAutoNum type="arabicPeriod"/>
            </a:pPr>
            <a:r>
              <a:rPr lang="en-GB" sz="2600"/>
              <a:t>Heap Order Property</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GB" sz="2600"/>
              <a:t>We use heaps in order to resolve the issues with a balanced BST, i.e., </a:t>
            </a:r>
            <a:r>
              <a:rPr lang="en-GB" sz="2600"/>
              <a:t>maintenance</a:t>
            </a:r>
            <a:r>
              <a:rPr lang="en-GB" sz="2600"/>
              <a:t> of balancing factor after every insertion or deletion and storing the many child pointers.</a:t>
            </a:r>
            <a:endParaRPr sz="2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61"/>
          <p:cNvSpPr txBox="1"/>
          <p:nvPr>
            <p:ph idx="1" type="body"/>
          </p:nvPr>
        </p:nvSpPr>
        <p:spPr>
          <a:xfrm>
            <a:off x="196750" y="238900"/>
            <a:ext cx="8614800" cy="4764000"/>
          </a:xfrm>
          <a:prstGeom prst="rect">
            <a:avLst/>
          </a:prstGeom>
        </p:spPr>
        <p:txBody>
          <a:bodyPr anchorCtr="0" anchor="t" bIns="0" lIns="0" spcFirstLastPara="1" rIns="0" wrap="square" tIns="0">
            <a:noAutofit/>
          </a:bodyPr>
          <a:lstStyle/>
          <a:p>
            <a:pPr indent="0" lvl="0" marL="0" rtl="0" algn="l">
              <a:lnSpc>
                <a:spcPct val="115000"/>
              </a:lnSpc>
              <a:spcBef>
                <a:spcPts val="400"/>
              </a:spcBef>
              <a:spcAft>
                <a:spcPts val="0"/>
              </a:spcAft>
              <a:buClr>
                <a:schemeClr val="dk1"/>
              </a:buClr>
              <a:buSzPts val="1100"/>
              <a:buFont typeface="Arial"/>
              <a:buNone/>
            </a:pPr>
            <a:r>
              <a:rPr lang="en-GB" sz="2200"/>
              <a:t>•A binary heap is a complete binary tree which satisfies the heap ordering property. The ordering can be one of two types:</a:t>
            </a:r>
            <a:endParaRPr sz="2200"/>
          </a:p>
          <a:p>
            <a:pPr indent="0" lvl="0" marL="0" rtl="0" algn="l">
              <a:lnSpc>
                <a:spcPct val="115000"/>
              </a:lnSpc>
              <a:spcBef>
                <a:spcPts val="400"/>
              </a:spcBef>
              <a:spcAft>
                <a:spcPts val="0"/>
              </a:spcAft>
              <a:buClr>
                <a:schemeClr val="dk1"/>
              </a:buClr>
              <a:buSzPts val="1100"/>
              <a:buFont typeface="Arial"/>
              <a:buNone/>
            </a:pPr>
            <a:r>
              <a:rPr lang="en-GB" sz="2200"/>
              <a:t>•the </a:t>
            </a:r>
            <a:r>
              <a:rPr i="1" lang="en-GB" sz="2200"/>
              <a:t>min-heap property</a:t>
            </a:r>
            <a:r>
              <a:rPr lang="en-GB" sz="2200"/>
              <a:t>: the value of each node is greater than or equal to the value of its parent, with the minimum-value element at the root.</a:t>
            </a:r>
            <a:endParaRPr sz="2200"/>
          </a:p>
          <a:p>
            <a:pPr indent="0" lvl="0" marL="0" rtl="0" algn="l">
              <a:lnSpc>
                <a:spcPct val="115000"/>
              </a:lnSpc>
              <a:spcBef>
                <a:spcPts val="400"/>
              </a:spcBef>
              <a:spcAft>
                <a:spcPts val="0"/>
              </a:spcAft>
              <a:buClr>
                <a:schemeClr val="dk1"/>
              </a:buClr>
              <a:buSzPts val="1100"/>
              <a:buFont typeface="Arial"/>
              <a:buNone/>
            </a:pPr>
            <a:r>
              <a:rPr lang="en-GB" sz="2200"/>
              <a:t>•the </a:t>
            </a:r>
            <a:r>
              <a:rPr i="1" lang="en-GB" sz="2200"/>
              <a:t>max-heap property</a:t>
            </a:r>
            <a:r>
              <a:rPr lang="en-GB" sz="2200"/>
              <a:t>: the value of each node is less than or equal to the value of its parent, with the maximum-value </a:t>
            </a:r>
            <a:r>
              <a:rPr b="1" lang="en-GB" sz="2200"/>
              <a:t>element at the root.</a:t>
            </a:r>
            <a:endParaRPr b="1" sz="2200"/>
          </a:p>
          <a:p>
            <a:pPr indent="0" lvl="0" marL="0" rtl="0" algn="l">
              <a:lnSpc>
                <a:spcPct val="115000"/>
              </a:lnSpc>
              <a:spcBef>
                <a:spcPts val="800"/>
              </a:spcBef>
              <a:spcAft>
                <a:spcPts val="0"/>
              </a:spcAft>
              <a:buNone/>
            </a:pPr>
            <a:r>
              <a:t/>
            </a:r>
            <a:endParaRPr sz="2700"/>
          </a:p>
        </p:txBody>
      </p:sp>
      <p:pic>
        <p:nvPicPr>
          <p:cNvPr id="411" name="Google Shape;411;p61"/>
          <p:cNvPicPr preferRelativeResize="0"/>
          <p:nvPr/>
        </p:nvPicPr>
        <p:blipFill>
          <a:blip r:embed="rId3">
            <a:alphaModFix/>
          </a:blip>
          <a:stretch>
            <a:fillRect/>
          </a:stretch>
        </p:blipFill>
        <p:spPr>
          <a:xfrm>
            <a:off x="2164200" y="2684175"/>
            <a:ext cx="3920875" cy="2318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62"/>
          <p:cNvSpPr txBox="1"/>
          <p:nvPr>
            <p:ph idx="1" type="body"/>
          </p:nvPr>
        </p:nvSpPr>
        <p:spPr>
          <a:xfrm>
            <a:off x="435650" y="706450"/>
            <a:ext cx="8319600" cy="4099800"/>
          </a:xfrm>
          <a:prstGeom prst="rect">
            <a:avLst/>
          </a:prstGeom>
        </p:spPr>
        <p:txBody>
          <a:bodyPr anchorCtr="0" anchor="t" bIns="0" lIns="0" spcFirstLastPara="1" rIns="0" wrap="square" tIns="0">
            <a:noAutofit/>
          </a:bodyPr>
          <a:lstStyle/>
          <a:p>
            <a:pPr indent="0" lvl="0" marL="266700" marR="12700" rtl="0" algn="l">
              <a:lnSpc>
                <a:spcPct val="115000"/>
              </a:lnSpc>
              <a:spcBef>
                <a:spcPts val="500"/>
              </a:spcBef>
              <a:spcAft>
                <a:spcPts val="0"/>
              </a:spcAft>
              <a:buNone/>
            </a:pPr>
            <a:r>
              <a:rPr lang="en-GB" sz="2800">
                <a:solidFill>
                  <a:srgbClr val="3333FF"/>
                </a:solidFill>
                <a:latin typeface="Arial"/>
                <a:ea typeface="Arial"/>
                <a:cs typeface="Arial"/>
                <a:sym typeface="Arial"/>
              </a:rPr>
              <a:t>Complete </a:t>
            </a:r>
            <a:r>
              <a:rPr lang="en-GB" sz="2800">
                <a:latin typeface="Arial"/>
                <a:ea typeface="Arial"/>
                <a:cs typeface="Arial"/>
                <a:sym typeface="Arial"/>
              </a:rPr>
              <a:t>binary tree– if not full, then the </a:t>
            </a:r>
            <a:r>
              <a:rPr lang="en-GB" sz="2800">
                <a:solidFill>
                  <a:srgbClr val="3333FF"/>
                </a:solidFill>
                <a:latin typeface="Arial"/>
                <a:ea typeface="Arial"/>
                <a:cs typeface="Arial"/>
                <a:sym typeface="Arial"/>
              </a:rPr>
              <a:t>only  </a:t>
            </a:r>
            <a:r>
              <a:rPr lang="en-GB" sz="2800">
                <a:latin typeface="Arial"/>
                <a:ea typeface="Arial"/>
                <a:cs typeface="Arial"/>
                <a:sym typeface="Arial"/>
              </a:rPr>
              <a:t>unfilled level is </a:t>
            </a:r>
            <a:r>
              <a:rPr lang="en-GB" sz="2800">
                <a:solidFill>
                  <a:srgbClr val="3333FF"/>
                </a:solidFill>
                <a:latin typeface="Arial"/>
                <a:ea typeface="Arial"/>
                <a:cs typeface="Arial"/>
                <a:sym typeface="Arial"/>
              </a:rPr>
              <a:t>filled in from left to right</a:t>
            </a:r>
            <a:r>
              <a:rPr lang="en-GB" sz="2800">
                <a:latin typeface="Arial"/>
                <a:ea typeface="Arial"/>
                <a:cs typeface="Arial"/>
                <a:sym typeface="Arial"/>
              </a:rPr>
              <a:t>.</a:t>
            </a:r>
            <a:endParaRPr sz="2800">
              <a:latin typeface="Arial"/>
              <a:ea typeface="Arial"/>
              <a:cs typeface="Arial"/>
              <a:sym typeface="Arial"/>
            </a:endParaRPr>
          </a:p>
          <a:p>
            <a:pPr indent="0" lvl="0" marL="266700" marR="12700" rtl="0" algn="l">
              <a:lnSpc>
                <a:spcPct val="115000"/>
              </a:lnSpc>
              <a:spcBef>
                <a:spcPts val="500"/>
              </a:spcBef>
              <a:spcAft>
                <a:spcPts val="0"/>
              </a:spcAft>
              <a:buNone/>
            </a:pPr>
            <a:r>
              <a:t/>
            </a:r>
            <a:endParaRPr sz="2800">
              <a:latin typeface="Arial"/>
              <a:ea typeface="Arial"/>
              <a:cs typeface="Arial"/>
              <a:sym typeface="Arial"/>
            </a:endParaRPr>
          </a:p>
        </p:txBody>
      </p:sp>
      <p:pic>
        <p:nvPicPr>
          <p:cNvPr id="417" name="Google Shape;417;p62"/>
          <p:cNvPicPr preferRelativeResize="0"/>
          <p:nvPr/>
        </p:nvPicPr>
        <p:blipFill>
          <a:blip r:embed="rId3">
            <a:alphaModFix/>
          </a:blip>
          <a:stretch>
            <a:fillRect/>
          </a:stretch>
        </p:blipFill>
        <p:spPr>
          <a:xfrm>
            <a:off x="2478800" y="1875175"/>
            <a:ext cx="3829425" cy="2868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3"/>
          <p:cNvSpPr txBox="1"/>
          <p:nvPr>
            <p:ph idx="1" type="body"/>
          </p:nvPr>
        </p:nvSpPr>
        <p:spPr>
          <a:xfrm>
            <a:off x="198300" y="768425"/>
            <a:ext cx="8589000" cy="4127100"/>
          </a:xfrm>
          <a:prstGeom prst="rect">
            <a:avLst/>
          </a:prstGeom>
        </p:spPr>
        <p:txBody>
          <a:bodyPr anchorCtr="0" anchor="t" bIns="0" lIns="0" spcFirstLastPara="1" rIns="0" wrap="square" tIns="0">
            <a:noAutofit/>
          </a:bodyPr>
          <a:lstStyle/>
          <a:p>
            <a:pPr indent="0" lvl="0" marL="355600" marR="304800" rtl="0" algn="l">
              <a:lnSpc>
                <a:spcPct val="115000"/>
              </a:lnSpc>
              <a:spcBef>
                <a:spcPts val="400"/>
              </a:spcBef>
              <a:spcAft>
                <a:spcPts val="0"/>
              </a:spcAft>
              <a:buClr>
                <a:schemeClr val="dk1"/>
              </a:buClr>
              <a:buSzPts val="1100"/>
              <a:buFont typeface="Arial"/>
              <a:buNone/>
            </a:pPr>
            <a:r>
              <a:rPr lang="en-GB" sz="2400"/>
              <a:t>The heap property of a tree is a condition that must be true for  the tree to be considered a heap.</a:t>
            </a:r>
            <a:endParaRPr sz="2400"/>
          </a:p>
          <a:p>
            <a:pPr indent="0" lvl="0" marL="355600" marR="2565400" rtl="0" algn="l">
              <a:lnSpc>
                <a:spcPct val="115000"/>
              </a:lnSpc>
              <a:spcBef>
                <a:spcPts val="0"/>
              </a:spcBef>
              <a:spcAft>
                <a:spcPts val="0"/>
              </a:spcAft>
              <a:buClr>
                <a:schemeClr val="dk1"/>
              </a:buClr>
              <a:buSzPts val="1100"/>
              <a:buFont typeface="Arial"/>
              <a:buNone/>
            </a:pPr>
            <a:r>
              <a:rPr b="1" lang="en-GB" sz="2400">
                <a:solidFill>
                  <a:srgbClr val="663300"/>
                </a:solidFill>
              </a:rPr>
              <a:t>Min-heap property</a:t>
            </a:r>
            <a:r>
              <a:rPr lang="en-GB" sz="2400">
                <a:solidFill>
                  <a:srgbClr val="663300"/>
                </a:solidFill>
              </a:rPr>
              <a:t>: </a:t>
            </a:r>
            <a:r>
              <a:rPr lang="en-GB" sz="2400"/>
              <a:t>for min-heaps, requires  </a:t>
            </a:r>
            <a:r>
              <a:rPr lang="en-GB" sz="2400">
                <a:solidFill>
                  <a:srgbClr val="663300"/>
                </a:solidFill>
              </a:rPr>
              <a:t>A[parent(i)] &lt;= A[i]</a:t>
            </a:r>
            <a:endParaRPr sz="2400">
              <a:solidFill>
                <a:srgbClr val="663300"/>
              </a:solidFill>
            </a:endParaRPr>
          </a:p>
          <a:p>
            <a:pPr indent="0" lvl="0" marL="355600" rtl="0" algn="l">
              <a:lnSpc>
                <a:spcPct val="115000"/>
              </a:lnSpc>
              <a:spcBef>
                <a:spcPts val="300"/>
              </a:spcBef>
              <a:spcAft>
                <a:spcPts val="0"/>
              </a:spcAft>
              <a:buClr>
                <a:schemeClr val="dk1"/>
              </a:buClr>
              <a:buSzPts val="1100"/>
              <a:buFont typeface="Arial"/>
              <a:buNone/>
            </a:pPr>
            <a:r>
              <a:rPr i="1" lang="en-GB" sz="2400">
                <a:solidFill>
                  <a:srgbClr val="3333FF"/>
                </a:solidFill>
              </a:rPr>
              <a:t>So, the root of any sub-tree holds the </a:t>
            </a:r>
            <a:r>
              <a:rPr b="1" i="1" lang="en-GB" sz="2400">
                <a:solidFill>
                  <a:srgbClr val="3333FF"/>
                </a:solidFill>
              </a:rPr>
              <a:t>least </a:t>
            </a:r>
            <a:r>
              <a:rPr i="1" lang="en-GB" sz="2400">
                <a:solidFill>
                  <a:srgbClr val="3333FF"/>
                </a:solidFill>
              </a:rPr>
              <a:t>value in that sub-tree.</a:t>
            </a:r>
            <a:endParaRPr i="1" sz="2400">
              <a:solidFill>
                <a:srgbClr val="3333FF"/>
              </a:solidFill>
            </a:endParaRPr>
          </a:p>
          <a:p>
            <a:pPr indent="0" lvl="0" marL="355600" marR="2463800" rtl="0" algn="l">
              <a:lnSpc>
                <a:spcPct val="115000"/>
              </a:lnSpc>
              <a:spcBef>
                <a:spcPts val="0"/>
              </a:spcBef>
              <a:spcAft>
                <a:spcPts val="0"/>
              </a:spcAft>
              <a:buClr>
                <a:schemeClr val="dk1"/>
              </a:buClr>
              <a:buSzPts val="1100"/>
              <a:buFont typeface="Arial"/>
              <a:buNone/>
            </a:pPr>
            <a:r>
              <a:rPr b="1" lang="en-GB" sz="2400">
                <a:solidFill>
                  <a:srgbClr val="663300"/>
                </a:solidFill>
              </a:rPr>
              <a:t>Max-heap property</a:t>
            </a:r>
            <a:r>
              <a:rPr lang="en-GB" sz="2400">
                <a:solidFill>
                  <a:srgbClr val="663300"/>
                </a:solidFill>
              </a:rPr>
              <a:t>: </a:t>
            </a:r>
            <a:r>
              <a:rPr lang="en-GB" sz="2400"/>
              <a:t>for max-heaps, requires  </a:t>
            </a:r>
            <a:r>
              <a:rPr lang="en-GB" sz="2400">
                <a:solidFill>
                  <a:srgbClr val="663300"/>
                </a:solidFill>
              </a:rPr>
              <a:t>A[parent(i)] &gt;= A[i]</a:t>
            </a:r>
            <a:endParaRPr sz="2400">
              <a:solidFill>
                <a:srgbClr val="663300"/>
              </a:solidFill>
            </a:endParaRPr>
          </a:p>
          <a:p>
            <a:pPr indent="0" lvl="0" marL="355600" rtl="0" algn="l">
              <a:lnSpc>
                <a:spcPct val="115000"/>
              </a:lnSpc>
              <a:spcBef>
                <a:spcPts val="300"/>
              </a:spcBef>
              <a:spcAft>
                <a:spcPts val="0"/>
              </a:spcAft>
              <a:buClr>
                <a:schemeClr val="dk1"/>
              </a:buClr>
              <a:buSzPts val="1100"/>
              <a:buFont typeface="Arial"/>
              <a:buNone/>
            </a:pPr>
            <a:r>
              <a:rPr i="1" lang="en-GB" sz="2400">
                <a:solidFill>
                  <a:srgbClr val="3333FF"/>
                </a:solidFill>
              </a:rPr>
              <a:t>The root of any sub-tree holds the </a:t>
            </a:r>
            <a:r>
              <a:rPr b="1" i="1" lang="en-GB" sz="2400">
                <a:solidFill>
                  <a:srgbClr val="3333FF"/>
                </a:solidFill>
              </a:rPr>
              <a:t>greatest </a:t>
            </a:r>
            <a:r>
              <a:rPr i="1" lang="en-GB" sz="2400">
                <a:solidFill>
                  <a:srgbClr val="3333FF"/>
                </a:solidFill>
              </a:rPr>
              <a:t>value in the sub-tree.</a:t>
            </a:r>
            <a:endParaRPr i="1" sz="2400">
              <a:solidFill>
                <a:srgbClr val="3333FF"/>
              </a:solidFill>
            </a:endParaRPr>
          </a:p>
          <a:p>
            <a:pPr indent="0" lvl="0" marL="0" rtl="0" algn="l">
              <a:lnSpc>
                <a:spcPct val="115000"/>
              </a:lnSpc>
              <a:spcBef>
                <a:spcPts val="0"/>
              </a:spcBef>
              <a:spcAft>
                <a:spcPts val="0"/>
              </a:spcAft>
              <a:buNone/>
            </a:pPr>
            <a:r>
              <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64"/>
          <p:cNvSpPr txBox="1"/>
          <p:nvPr>
            <p:ph idx="1" type="body"/>
          </p:nvPr>
        </p:nvSpPr>
        <p:spPr>
          <a:xfrm>
            <a:off x="744397" y="851173"/>
            <a:ext cx="7564800" cy="303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28" name="Google Shape;428;p64"/>
          <p:cNvPicPr preferRelativeResize="0"/>
          <p:nvPr/>
        </p:nvPicPr>
        <p:blipFill>
          <a:blip r:embed="rId3">
            <a:alphaModFix/>
          </a:blip>
          <a:stretch>
            <a:fillRect/>
          </a:stretch>
        </p:blipFill>
        <p:spPr>
          <a:xfrm>
            <a:off x="158975" y="557750"/>
            <a:ext cx="8826049" cy="3886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8"/>
          <p:cNvSpPr txBox="1"/>
          <p:nvPr/>
        </p:nvSpPr>
        <p:spPr>
          <a:xfrm>
            <a:off x="3328217" y="2768178"/>
            <a:ext cx="2859900" cy="450600"/>
          </a:xfrm>
          <a:prstGeom prst="rect">
            <a:avLst/>
          </a:prstGeom>
          <a:noFill/>
          <a:ln>
            <a:noFill/>
          </a:ln>
        </p:spPr>
        <p:txBody>
          <a:bodyPr anchorCtr="0" anchor="t" bIns="0" lIns="0" spcFirstLastPara="1" rIns="0" wrap="square" tIns="9050">
            <a:noAutofit/>
          </a:bodyPr>
          <a:lstStyle/>
          <a:p>
            <a:pPr indent="0" lvl="0" marL="12700" marR="0" rtl="0" algn="l">
              <a:lnSpc>
                <a:spcPct val="100000"/>
              </a:lnSpc>
              <a:spcBef>
                <a:spcPts val="0"/>
              </a:spcBef>
              <a:spcAft>
                <a:spcPts val="0"/>
              </a:spcAft>
              <a:buNone/>
            </a:pPr>
            <a:r>
              <a:rPr lang="en-GB" sz="1700">
                <a:solidFill>
                  <a:srgbClr val="7E7E7E"/>
                </a:solidFill>
                <a:latin typeface="Lucida Sans"/>
                <a:ea typeface="Lucida Sans"/>
                <a:cs typeface="Lucida Sans"/>
                <a:sym typeface="Lucida Sans"/>
              </a:rPr>
              <a:t>Data Structures</a:t>
            </a:r>
            <a:endParaRPr sz="1700">
              <a:latin typeface="Lucida Sans"/>
              <a:ea typeface="Lucida Sans"/>
              <a:cs typeface="Lucida Sans"/>
              <a:sym typeface="Lucida Sans"/>
            </a:endParaRPr>
          </a:p>
        </p:txBody>
      </p:sp>
      <p:sp>
        <p:nvSpPr>
          <p:cNvPr id="201" name="Google Shape;201;p38"/>
          <p:cNvSpPr txBox="1"/>
          <p:nvPr/>
        </p:nvSpPr>
        <p:spPr>
          <a:xfrm>
            <a:off x="365725" y="94050"/>
            <a:ext cx="8602200" cy="48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latin typeface="Georgia"/>
                <a:ea typeface="Georgia"/>
                <a:cs typeface="Georgia"/>
                <a:sym typeface="Georgia"/>
              </a:rPr>
              <a:t>Some uses of </a:t>
            </a:r>
            <a:r>
              <a:rPr lang="en-GB" sz="2600">
                <a:latin typeface="Georgia"/>
                <a:ea typeface="Georgia"/>
                <a:cs typeface="Georgia"/>
                <a:sym typeface="Georgia"/>
              </a:rPr>
              <a:t>bit masking</a:t>
            </a:r>
            <a:r>
              <a:rPr lang="en-GB" sz="2600">
                <a:latin typeface="Georgia"/>
                <a:ea typeface="Georgia"/>
                <a:cs typeface="Georgia"/>
                <a:sym typeface="Georgia"/>
              </a:rPr>
              <a:t> like:</a:t>
            </a:r>
            <a:endParaRPr sz="1500">
              <a:latin typeface="Georgia"/>
              <a:ea typeface="Georgia"/>
              <a:cs typeface="Georgia"/>
              <a:sym typeface="Georgia"/>
            </a:endParaRPr>
          </a:p>
          <a:p>
            <a:pPr indent="0" lvl="0" marL="0" rtl="0" algn="l">
              <a:spcBef>
                <a:spcPts val="0"/>
              </a:spcBef>
              <a:spcAft>
                <a:spcPts val="0"/>
              </a:spcAft>
              <a:buNone/>
            </a:pPr>
            <a:r>
              <a:t/>
            </a:r>
            <a:endParaRPr sz="1500">
              <a:latin typeface="Georgia"/>
              <a:ea typeface="Georgia"/>
              <a:cs typeface="Georgia"/>
              <a:sym typeface="Georgia"/>
            </a:endParaRPr>
          </a:p>
          <a:p>
            <a:pPr indent="-349250" lvl="0" marL="457200" rtl="0" algn="l">
              <a:spcBef>
                <a:spcPts val="0"/>
              </a:spcBef>
              <a:spcAft>
                <a:spcPts val="0"/>
              </a:spcAft>
              <a:buSzPts val="1900"/>
              <a:buFont typeface="Georgia"/>
              <a:buChar char="●"/>
            </a:pPr>
            <a:r>
              <a:rPr lang="en-GB" sz="1900">
                <a:latin typeface="Georgia"/>
                <a:ea typeface="Georgia"/>
                <a:cs typeface="Georgia"/>
                <a:sym typeface="Georgia"/>
              </a:rPr>
              <a:t>Dividing a number by a power of 2</a:t>
            </a:r>
            <a:endParaRPr sz="1900">
              <a:latin typeface="Georgia"/>
              <a:ea typeface="Georgia"/>
              <a:cs typeface="Georgia"/>
              <a:sym typeface="Georgia"/>
            </a:endParaRPr>
          </a:p>
          <a:p>
            <a:pPr indent="0" lvl="0" marL="457200" rtl="0" algn="l">
              <a:spcBef>
                <a:spcPts val="0"/>
              </a:spcBef>
              <a:spcAft>
                <a:spcPts val="0"/>
              </a:spcAft>
              <a:buNone/>
            </a:pPr>
            <a:r>
              <a:rPr lang="en-GB" sz="1900">
                <a:latin typeface="Georgia"/>
                <a:ea typeface="Georgia"/>
                <a:cs typeface="Georgia"/>
                <a:sym typeface="Georgia"/>
              </a:rPr>
              <a:t>Like for x=38 in binary:100110</a:t>
            </a:r>
            <a:endParaRPr sz="1900">
              <a:latin typeface="Georgia"/>
              <a:ea typeface="Georgia"/>
              <a:cs typeface="Georgia"/>
              <a:sym typeface="Georgia"/>
            </a:endParaRPr>
          </a:p>
          <a:p>
            <a:pPr indent="0" lvl="0" marL="457200" rtl="0" algn="l">
              <a:spcBef>
                <a:spcPts val="0"/>
              </a:spcBef>
              <a:spcAft>
                <a:spcPts val="0"/>
              </a:spcAft>
              <a:buNone/>
            </a:pPr>
            <a:r>
              <a:rPr lang="en-GB" sz="1900">
                <a:latin typeface="Georgia"/>
                <a:ea typeface="Georgia"/>
                <a:cs typeface="Georgia"/>
                <a:sym typeface="Georgia"/>
              </a:rPr>
              <a:t>100110&gt;&gt;1=010011 which is 19 (38/2)</a:t>
            </a:r>
            <a:endParaRPr sz="1900">
              <a:latin typeface="Georgia"/>
              <a:ea typeface="Georgia"/>
              <a:cs typeface="Georgia"/>
              <a:sym typeface="Georgia"/>
            </a:endParaRPr>
          </a:p>
          <a:p>
            <a:pPr indent="0" lvl="0" marL="457200" rtl="0" algn="l">
              <a:spcBef>
                <a:spcPts val="0"/>
              </a:spcBef>
              <a:spcAft>
                <a:spcPts val="0"/>
              </a:spcAft>
              <a:buNone/>
            </a:pPr>
            <a:r>
              <a:rPr lang="en-GB" sz="1900">
                <a:latin typeface="Georgia"/>
                <a:ea typeface="Georgia"/>
                <a:cs typeface="Georgia"/>
                <a:sym typeface="Georgia"/>
              </a:rPr>
              <a:t>100110&gt;&gt;2=001001 which is 9 (38/4) and so on.</a:t>
            </a:r>
            <a:endParaRPr sz="1900">
              <a:latin typeface="Georgia"/>
              <a:ea typeface="Georgia"/>
              <a:cs typeface="Georgia"/>
              <a:sym typeface="Georgia"/>
            </a:endParaRPr>
          </a:p>
          <a:p>
            <a:pPr indent="0" lvl="0" marL="457200" rtl="0" algn="l">
              <a:spcBef>
                <a:spcPts val="0"/>
              </a:spcBef>
              <a:spcAft>
                <a:spcPts val="0"/>
              </a:spcAft>
              <a:buNone/>
            </a:pPr>
            <a:r>
              <a:rPr lang="en-GB" sz="1900">
                <a:latin typeface="Georgia"/>
                <a:ea typeface="Georgia"/>
                <a:cs typeface="Georgia"/>
                <a:sym typeface="Georgia"/>
              </a:rPr>
              <a:t>    </a:t>
            </a:r>
            <a:endParaRPr sz="1900">
              <a:latin typeface="Georgia"/>
              <a:ea typeface="Georgia"/>
              <a:cs typeface="Georgia"/>
              <a:sym typeface="Georgia"/>
            </a:endParaRPr>
          </a:p>
          <a:p>
            <a:pPr indent="-349250" lvl="0" marL="457200" rtl="0" algn="l">
              <a:spcBef>
                <a:spcPts val="0"/>
              </a:spcBef>
              <a:spcAft>
                <a:spcPts val="0"/>
              </a:spcAft>
              <a:buSzPts val="1900"/>
              <a:buFont typeface="Georgia"/>
              <a:buChar char="●"/>
            </a:pPr>
            <a:r>
              <a:rPr lang="en-GB" sz="1900">
                <a:latin typeface="Georgia"/>
                <a:ea typeface="Georgia"/>
                <a:cs typeface="Georgia"/>
                <a:sym typeface="Georgia"/>
              </a:rPr>
              <a:t>Multiplying a number by a power of 2</a:t>
            </a:r>
            <a:endParaRPr sz="1900">
              <a:latin typeface="Georgia"/>
              <a:ea typeface="Georgia"/>
              <a:cs typeface="Georgia"/>
              <a:sym typeface="Georgia"/>
            </a:endParaRPr>
          </a:p>
          <a:p>
            <a:pPr indent="0" lvl="0" marL="457200" rtl="0" algn="l">
              <a:spcBef>
                <a:spcPts val="0"/>
              </a:spcBef>
              <a:spcAft>
                <a:spcPts val="0"/>
              </a:spcAft>
              <a:buNone/>
            </a:pPr>
            <a:r>
              <a:rPr lang="en-GB" sz="1900">
                <a:latin typeface="Georgia"/>
                <a:ea typeface="Georgia"/>
                <a:cs typeface="Georgia"/>
                <a:sym typeface="Georgia"/>
              </a:rPr>
              <a:t>For x=9,which is 1001</a:t>
            </a:r>
            <a:endParaRPr sz="1900">
              <a:latin typeface="Georgia"/>
              <a:ea typeface="Georgia"/>
              <a:cs typeface="Georgia"/>
              <a:sym typeface="Georgia"/>
            </a:endParaRPr>
          </a:p>
          <a:p>
            <a:pPr indent="0" lvl="0" marL="457200" rtl="0" algn="l">
              <a:spcBef>
                <a:spcPts val="0"/>
              </a:spcBef>
              <a:spcAft>
                <a:spcPts val="0"/>
              </a:spcAft>
              <a:buNone/>
            </a:pPr>
            <a:r>
              <a:rPr lang="en-GB" sz="1900">
                <a:latin typeface="Georgia"/>
                <a:ea typeface="Georgia"/>
                <a:cs typeface="Georgia"/>
                <a:sym typeface="Georgia"/>
              </a:rPr>
              <a:t>1001&lt;&lt;1=10010 which is 18  (9*2)</a:t>
            </a:r>
            <a:endParaRPr sz="1900">
              <a:latin typeface="Georgia"/>
              <a:ea typeface="Georgia"/>
              <a:cs typeface="Georgia"/>
              <a:sym typeface="Georgia"/>
            </a:endParaRPr>
          </a:p>
          <a:p>
            <a:pPr indent="0" lvl="0" marL="457200" rtl="0" algn="l">
              <a:spcBef>
                <a:spcPts val="0"/>
              </a:spcBef>
              <a:spcAft>
                <a:spcPts val="0"/>
              </a:spcAft>
              <a:buNone/>
            </a:pPr>
            <a:r>
              <a:rPr lang="en-GB" sz="1900">
                <a:latin typeface="Georgia"/>
                <a:ea typeface="Georgia"/>
                <a:cs typeface="Georgia"/>
                <a:sym typeface="Georgia"/>
              </a:rPr>
              <a:t>1001&lt;&lt;2=100100 which is 36 (9*4)</a:t>
            </a:r>
            <a:endParaRPr sz="1900">
              <a:latin typeface="Georgia"/>
              <a:ea typeface="Georgia"/>
              <a:cs typeface="Georgia"/>
              <a:sym typeface="Georgia"/>
            </a:endParaRPr>
          </a:p>
          <a:p>
            <a:pPr indent="0" lvl="0" marL="457200" rtl="0" algn="l">
              <a:spcBef>
                <a:spcPts val="0"/>
              </a:spcBef>
              <a:spcAft>
                <a:spcPts val="0"/>
              </a:spcAft>
              <a:buNone/>
            </a:pPr>
            <a:r>
              <a:t/>
            </a:r>
            <a:endParaRPr sz="1900">
              <a:latin typeface="Georgia"/>
              <a:ea typeface="Georgia"/>
              <a:cs typeface="Georgia"/>
              <a:sym typeface="Georgia"/>
            </a:endParaRPr>
          </a:p>
          <a:p>
            <a:pPr indent="-349250" lvl="0" marL="457200" rtl="0" algn="l">
              <a:spcBef>
                <a:spcPts val="0"/>
              </a:spcBef>
              <a:spcAft>
                <a:spcPts val="0"/>
              </a:spcAft>
              <a:buSzPts val="1900"/>
              <a:buFont typeface="Georgia"/>
              <a:buChar char="●"/>
            </a:pPr>
            <a:r>
              <a:rPr lang="en-GB" sz="1900">
                <a:latin typeface="Georgia"/>
                <a:ea typeface="Georgia"/>
                <a:cs typeface="Georgia"/>
                <a:sym typeface="Georgia"/>
              </a:rPr>
              <a:t>Setting a particular bit to be as 1 </a:t>
            </a:r>
            <a:endParaRPr sz="1900">
              <a:latin typeface="Georgia"/>
              <a:ea typeface="Georgia"/>
              <a:cs typeface="Georgia"/>
              <a:sym typeface="Georgia"/>
            </a:endParaRPr>
          </a:p>
          <a:p>
            <a:pPr indent="0" lvl="0" marL="457200" rtl="0" algn="l">
              <a:spcBef>
                <a:spcPts val="0"/>
              </a:spcBef>
              <a:spcAft>
                <a:spcPts val="0"/>
              </a:spcAft>
              <a:buNone/>
            </a:pPr>
            <a:r>
              <a:rPr lang="en-GB" sz="1900">
                <a:latin typeface="Georgia"/>
                <a:ea typeface="Georgia"/>
                <a:cs typeface="Georgia"/>
                <a:sym typeface="Georgia"/>
              </a:rPr>
              <a:t>For x=10010101,if we want to set the 3rd bit as 1</a:t>
            </a:r>
            <a:endParaRPr sz="1900">
              <a:latin typeface="Georgia"/>
              <a:ea typeface="Georgia"/>
              <a:cs typeface="Georgia"/>
              <a:sym typeface="Georgia"/>
            </a:endParaRPr>
          </a:p>
          <a:p>
            <a:pPr indent="0" lvl="0" marL="457200" rtl="0" algn="l">
              <a:spcBef>
                <a:spcPts val="0"/>
              </a:spcBef>
              <a:spcAft>
                <a:spcPts val="0"/>
              </a:spcAft>
              <a:buNone/>
            </a:pPr>
            <a:r>
              <a:rPr lang="en-GB" sz="1900">
                <a:latin typeface="Georgia"/>
                <a:ea typeface="Georgia"/>
                <a:cs typeface="Georgia"/>
                <a:sym typeface="Georgia"/>
              </a:rPr>
              <a:t>Then we OR it with 00100000.</a:t>
            </a:r>
            <a:endParaRPr sz="1900">
              <a:latin typeface="Georgia"/>
              <a:ea typeface="Georgia"/>
              <a:cs typeface="Georgia"/>
              <a:sym typeface="Georgia"/>
            </a:endParaRPr>
          </a:p>
          <a:p>
            <a:pPr indent="0" lvl="0" marL="457200" rtl="0" algn="l">
              <a:spcBef>
                <a:spcPts val="0"/>
              </a:spcBef>
              <a:spcAft>
                <a:spcPts val="0"/>
              </a:spcAft>
              <a:buNone/>
            </a:pPr>
            <a:r>
              <a:rPr lang="en-GB" sz="1900">
                <a:latin typeface="Georgia"/>
                <a:ea typeface="Georgia"/>
                <a:cs typeface="Georgia"/>
                <a:sym typeface="Georgia"/>
              </a:rPr>
              <a:t>So we get 10110101</a:t>
            </a:r>
            <a:endParaRPr sz="1900">
              <a:latin typeface="Georgia"/>
              <a:ea typeface="Georgia"/>
              <a:cs typeface="Georgia"/>
              <a:sym typeface="Georgia"/>
            </a:endParaRPr>
          </a:p>
          <a:p>
            <a:pPr indent="0" lvl="0" marL="0" rtl="0" algn="l">
              <a:spcBef>
                <a:spcPts val="0"/>
              </a:spcBef>
              <a:spcAft>
                <a:spcPts val="0"/>
              </a:spcAft>
              <a:buNone/>
            </a:pPr>
            <a:r>
              <a:t/>
            </a:r>
            <a:endParaRPr sz="1900">
              <a:latin typeface="Georgia"/>
              <a:ea typeface="Georgia"/>
              <a:cs typeface="Georgia"/>
              <a:sym typeface="Georgia"/>
            </a:endParaRPr>
          </a:p>
          <a:p>
            <a:pPr indent="0" lvl="0" marL="457200" rtl="0" algn="l">
              <a:spcBef>
                <a:spcPts val="0"/>
              </a:spcBef>
              <a:spcAft>
                <a:spcPts val="0"/>
              </a:spcAft>
              <a:buNone/>
            </a:pPr>
            <a:r>
              <a:t/>
            </a:r>
            <a:endParaRPr sz="1900">
              <a:latin typeface="Georgia"/>
              <a:ea typeface="Georgia"/>
              <a:cs typeface="Georgia"/>
              <a:sym typeface="Georgi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65"/>
          <p:cNvSpPr txBox="1"/>
          <p:nvPr>
            <p:ph type="title"/>
          </p:nvPr>
        </p:nvSpPr>
        <p:spPr>
          <a:xfrm>
            <a:off x="458580" y="432825"/>
            <a:ext cx="8130600" cy="4305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GB" sz="4000"/>
              <a:t>Max Heap Construction Algorithm</a:t>
            </a:r>
            <a:endParaRPr b="1" sz="4000"/>
          </a:p>
          <a:p>
            <a:pPr indent="0" lvl="0" marL="0" rtl="0" algn="ctr">
              <a:spcBef>
                <a:spcPts val="0"/>
              </a:spcBef>
              <a:spcAft>
                <a:spcPts val="0"/>
              </a:spcAft>
              <a:buNone/>
            </a:pPr>
            <a:r>
              <a:t/>
            </a:r>
            <a:endParaRPr/>
          </a:p>
        </p:txBody>
      </p:sp>
      <p:sp>
        <p:nvSpPr>
          <p:cNvPr id="434" name="Google Shape;434;p65"/>
          <p:cNvSpPr txBox="1"/>
          <p:nvPr>
            <p:ph idx="1" type="body"/>
          </p:nvPr>
        </p:nvSpPr>
        <p:spPr>
          <a:xfrm>
            <a:off x="322250" y="1214600"/>
            <a:ext cx="8390700" cy="3482700"/>
          </a:xfrm>
          <a:prstGeom prst="rect">
            <a:avLst/>
          </a:prstGeom>
        </p:spPr>
        <p:txBody>
          <a:bodyPr anchorCtr="0" anchor="t" bIns="0" lIns="0" spcFirstLastPara="1" rIns="0" wrap="square" tIns="0">
            <a:noAutofit/>
          </a:bodyPr>
          <a:lstStyle/>
          <a:p>
            <a:pPr indent="0" lvl="0" marL="342900" rtl="0" algn="l">
              <a:lnSpc>
                <a:spcPct val="115000"/>
              </a:lnSpc>
              <a:spcBef>
                <a:spcPts val="500"/>
              </a:spcBef>
              <a:spcAft>
                <a:spcPts val="0"/>
              </a:spcAft>
              <a:buNone/>
            </a:pPr>
            <a:r>
              <a:t/>
            </a:r>
            <a:endParaRPr b="1" sz="2500"/>
          </a:p>
          <a:p>
            <a:pPr indent="0" lvl="0" marL="342900" rtl="0" algn="l">
              <a:lnSpc>
                <a:spcPct val="115000"/>
              </a:lnSpc>
              <a:spcBef>
                <a:spcPts val="500"/>
              </a:spcBef>
              <a:spcAft>
                <a:spcPts val="0"/>
              </a:spcAft>
              <a:buClr>
                <a:schemeClr val="dk1"/>
              </a:buClr>
              <a:buSzPts val="1100"/>
              <a:buFont typeface="Arial"/>
              <a:buNone/>
            </a:pPr>
            <a:r>
              <a:rPr b="1" lang="en-GB" sz="2500"/>
              <a:t>Step 1</a:t>
            </a:r>
            <a:r>
              <a:rPr lang="en-GB" sz="2500"/>
              <a:t> − Create a new node at the end of heap.</a:t>
            </a:r>
            <a:endParaRPr sz="2500"/>
          </a:p>
          <a:p>
            <a:pPr indent="0" lvl="0" marL="342900" rtl="0" algn="l">
              <a:lnSpc>
                <a:spcPct val="115000"/>
              </a:lnSpc>
              <a:spcBef>
                <a:spcPts val="500"/>
              </a:spcBef>
              <a:spcAft>
                <a:spcPts val="0"/>
              </a:spcAft>
              <a:buClr>
                <a:schemeClr val="dk1"/>
              </a:buClr>
              <a:buSzPts val="1100"/>
              <a:buFont typeface="Arial"/>
              <a:buNone/>
            </a:pPr>
            <a:r>
              <a:rPr b="1" lang="en-GB" sz="2500"/>
              <a:t>Step 2</a:t>
            </a:r>
            <a:r>
              <a:rPr lang="en-GB" sz="2500"/>
              <a:t> − Assign new value to the node.</a:t>
            </a:r>
            <a:endParaRPr sz="2500"/>
          </a:p>
          <a:p>
            <a:pPr indent="0" lvl="0" marL="342900" rtl="0" algn="l">
              <a:lnSpc>
                <a:spcPct val="115000"/>
              </a:lnSpc>
              <a:spcBef>
                <a:spcPts val="500"/>
              </a:spcBef>
              <a:spcAft>
                <a:spcPts val="0"/>
              </a:spcAft>
              <a:buClr>
                <a:schemeClr val="dk1"/>
              </a:buClr>
              <a:buSzPts val="1100"/>
              <a:buFont typeface="Arial"/>
              <a:buNone/>
            </a:pPr>
            <a:r>
              <a:rPr b="1" lang="en-GB" sz="2500"/>
              <a:t>Step 3</a:t>
            </a:r>
            <a:r>
              <a:rPr lang="en-GB" sz="2500"/>
              <a:t> − Compare the value of this child node with its parent.</a:t>
            </a:r>
            <a:endParaRPr sz="2500"/>
          </a:p>
          <a:p>
            <a:pPr indent="0" lvl="0" marL="342900" rtl="0" algn="l">
              <a:lnSpc>
                <a:spcPct val="115000"/>
              </a:lnSpc>
              <a:spcBef>
                <a:spcPts val="500"/>
              </a:spcBef>
              <a:spcAft>
                <a:spcPts val="0"/>
              </a:spcAft>
              <a:buClr>
                <a:schemeClr val="dk1"/>
              </a:buClr>
              <a:buSzPts val="1100"/>
              <a:buFont typeface="Arial"/>
              <a:buNone/>
            </a:pPr>
            <a:r>
              <a:rPr b="1" lang="en-GB" sz="2500"/>
              <a:t>Step 4</a:t>
            </a:r>
            <a:r>
              <a:rPr lang="en-GB" sz="2500"/>
              <a:t> − If value of parent is less than child, then swap them.</a:t>
            </a:r>
            <a:endParaRPr sz="2500"/>
          </a:p>
          <a:p>
            <a:pPr indent="0" lvl="0" marL="342900" rtl="0" algn="l">
              <a:lnSpc>
                <a:spcPct val="115000"/>
              </a:lnSpc>
              <a:spcBef>
                <a:spcPts val="500"/>
              </a:spcBef>
              <a:spcAft>
                <a:spcPts val="0"/>
              </a:spcAft>
              <a:buClr>
                <a:schemeClr val="dk1"/>
              </a:buClr>
              <a:buSzPts val="1100"/>
              <a:buFont typeface="Arial"/>
              <a:buNone/>
            </a:pPr>
            <a:r>
              <a:rPr b="1" lang="en-GB" sz="2500"/>
              <a:t>Step 5</a:t>
            </a:r>
            <a:r>
              <a:rPr lang="en-GB" sz="2500"/>
              <a:t> − Repeat step 3 &amp; 4 until Heap property holds.</a:t>
            </a:r>
            <a:endParaRPr sz="2500"/>
          </a:p>
          <a:p>
            <a:pPr indent="0" lvl="0" marL="0" rtl="0" algn="l">
              <a:spcBef>
                <a:spcPts val="0"/>
              </a:spcBef>
              <a:spcAft>
                <a:spcPts val="0"/>
              </a:spcAft>
              <a:buNone/>
            </a:pPr>
            <a:r>
              <a:t/>
            </a:r>
            <a:endParaRPr sz="2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6"/>
          <p:cNvSpPr txBox="1"/>
          <p:nvPr>
            <p:ph type="title"/>
          </p:nvPr>
        </p:nvSpPr>
        <p:spPr>
          <a:xfrm>
            <a:off x="520554" y="432825"/>
            <a:ext cx="7733700" cy="4305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GB" sz="4000"/>
              <a:t>Operations on Max Heap</a:t>
            </a:r>
            <a:endParaRPr b="1" sz="4000"/>
          </a:p>
          <a:p>
            <a:pPr indent="0" lvl="0" marL="0" rtl="0" algn="ctr">
              <a:spcBef>
                <a:spcPts val="0"/>
              </a:spcBef>
              <a:spcAft>
                <a:spcPts val="0"/>
              </a:spcAft>
              <a:buNone/>
            </a:pPr>
            <a:r>
              <a:t/>
            </a:r>
            <a:endParaRPr/>
          </a:p>
        </p:txBody>
      </p:sp>
      <p:sp>
        <p:nvSpPr>
          <p:cNvPr id="440" name="Google Shape;440;p66"/>
          <p:cNvSpPr txBox="1"/>
          <p:nvPr>
            <p:ph idx="1" type="body"/>
          </p:nvPr>
        </p:nvSpPr>
        <p:spPr>
          <a:xfrm>
            <a:off x="446175" y="1363325"/>
            <a:ext cx="8241900" cy="3466800"/>
          </a:xfrm>
          <a:prstGeom prst="rect">
            <a:avLst/>
          </a:prstGeom>
        </p:spPr>
        <p:txBody>
          <a:bodyPr anchorCtr="0" anchor="t" bIns="0" lIns="0" spcFirstLastPara="1" rIns="0" wrap="square" tIns="0">
            <a:noAutofit/>
          </a:bodyPr>
          <a:lstStyle/>
          <a:p>
            <a:pPr indent="0" lvl="0" marL="0" rtl="0" algn="l">
              <a:lnSpc>
                <a:spcPct val="115000"/>
              </a:lnSpc>
              <a:spcBef>
                <a:spcPts val="800"/>
              </a:spcBef>
              <a:spcAft>
                <a:spcPts val="0"/>
              </a:spcAft>
              <a:buClr>
                <a:schemeClr val="dk1"/>
              </a:buClr>
              <a:buSzPts val="1100"/>
              <a:buFont typeface="Arial"/>
              <a:buNone/>
            </a:pPr>
            <a:r>
              <a:rPr lang="en-GB" sz="3200">
                <a:latin typeface="Arial"/>
                <a:ea typeface="Arial"/>
                <a:cs typeface="Arial"/>
                <a:sym typeface="Arial"/>
              </a:rPr>
              <a:t>•</a:t>
            </a:r>
            <a:r>
              <a:rPr b="1" lang="en-GB" sz="3200"/>
              <a:t>Finding Maximum</a:t>
            </a:r>
            <a:endParaRPr b="1" sz="3200"/>
          </a:p>
          <a:p>
            <a:pPr indent="0" lvl="0" marL="0" rtl="0" algn="l">
              <a:lnSpc>
                <a:spcPct val="115000"/>
              </a:lnSpc>
              <a:spcBef>
                <a:spcPts val="800"/>
              </a:spcBef>
              <a:spcAft>
                <a:spcPts val="0"/>
              </a:spcAft>
              <a:buClr>
                <a:schemeClr val="dk1"/>
              </a:buClr>
              <a:buSzPts val="1100"/>
              <a:buFont typeface="Arial"/>
              <a:buNone/>
            </a:pPr>
            <a:r>
              <a:rPr lang="en-GB" sz="3200">
                <a:latin typeface="Arial"/>
                <a:ea typeface="Arial"/>
                <a:cs typeface="Arial"/>
                <a:sym typeface="Arial"/>
              </a:rPr>
              <a:t>•</a:t>
            </a:r>
            <a:r>
              <a:rPr b="1" lang="en-GB" sz="3200"/>
              <a:t>Insertion</a:t>
            </a:r>
            <a:endParaRPr b="1" sz="3200"/>
          </a:p>
          <a:p>
            <a:pPr indent="0" lvl="0" marL="0" rtl="0" algn="l">
              <a:lnSpc>
                <a:spcPct val="115000"/>
              </a:lnSpc>
              <a:spcBef>
                <a:spcPts val="800"/>
              </a:spcBef>
              <a:spcAft>
                <a:spcPts val="0"/>
              </a:spcAft>
              <a:buClr>
                <a:schemeClr val="dk1"/>
              </a:buClr>
              <a:buSzPts val="1100"/>
              <a:buFont typeface="Arial"/>
              <a:buNone/>
            </a:pPr>
            <a:r>
              <a:rPr lang="en-GB" sz="3200">
                <a:latin typeface="Arial"/>
                <a:ea typeface="Arial"/>
                <a:cs typeface="Arial"/>
                <a:sym typeface="Arial"/>
              </a:rPr>
              <a:t>•</a:t>
            </a:r>
            <a:r>
              <a:rPr b="1" lang="en-GB" sz="3200"/>
              <a:t>Deletion of maximum element</a:t>
            </a:r>
            <a:endParaRPr b="1" sz="3200"/>
          </a:p>
          <a:p>
            <a:pPr indent="0" lvl="0" marL="0" rtl="0" algn="l">
              <a:lnSpc>
                <a:spcPct val="115000"/>
              </a:lnSpc>
              <a:spcBef>
                <a:spcPts val="8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67"/>
          <p:cNvSpPr txBox="1"/>
          <p:nvPr>
            <p:ph type="title"/>
          </p:nvPr>
        </p:nvSpPr>
        <p:spPr>
          <a:xfrm>
            <a:off x="421405" y="432825"/>
            <a:ext cx="8229600" cy="4305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GB" sz="4000"/>
              <a:t>Finding Maximum Value Operation in Max Heap</a:t>
            </a:r>
            <a:endParaRPr b="1" sz="4000"/>
          </a:p>
          <a:p>
            <a:pPr indent="0" lvl="0" marL="0" rtl="0" algn="ctr">
              <a:spcBef>
                <a:spcPts val="0"/>
              </a:spcBef>
              <a:spcAft>
                <a:spcPts val="0"/>
              </a:spcAft>
              <a:buNone/>
            </a:pPr>
            <a:r>
              <a:t/>
            </a:r>
            <a:endParaRPr/>
          </a:p>
        </p:txBody>
      </p:sp>
      <p:sp>
        <p:nvSpPr>
          <p:cNvPr id="446" name="Google Shape;446;p67"/>
          <p:cNvSpPr txBox="1"/>
          <p:nvPr>
            <p:ph idx="1" type="body"/>
          </p:nvPr>
        </p:nvSpPr>
        <p:spPr>
          <a:xfrm>
            <a:off x="185900" y="1685575"/>
            <a:ext cx="8651100" cy="3293100"/>
          </a:xfrm>
          <a:prstGeom prst="rect">
            <a:avLst/>
          </a:prstGeom>
        </p:spPr>
        <p:txBody>
          <a:bodyPr anchorCtr="0" anchor="t" bIns="0" lIns="0" spcFirstLastPara="1" rIns="0" wrap="square" tIns="0">
            <a:noAutofit/>
          </a:bodyPr>
          <a:lstStyle/>
          <a:p>
            <a:pPr indent="0" lvl="0" marL="0" rtl="0" algn="l">
              <a:lnSpc>
                <a:spcPct val="115000"/>
              </a:lnSpc>
              <a:spcBef>
                <a:spcPts val="500"/>
              </a:spcBef>
              <a:spcAft>
                <a:spcPts val="0"/>
              </a:spcAft>
              <a:buClr>
                <a:schemeClr val="dk1"/>
              </a:buClr>
              <a:buSzPts val="1100"/>
              <a:buFont typeface="Arial"/>
              <a:buNone/>
            </a:pPr>
            <a:r>
              <a:rPr lang="en-GB" sz="2600">
                <a:latin typeface="Arial"/>
                <a:ea typeface="Arial"/>
                <a:cs typeface="Arial"/>
                <a:sym typeface="Arial"/>
              </a:rPr>
              <a:t>•Finding the node which has maximum value in a max heap is very simple.</a:t>
            </a:r>
            <a:endParaRPr sz="2600">
              <a:latin typeface="Arial"/>
              <a:ea typeface="Arial"/>
              <a:cs typeface="Arial"/>
              <a:sym typeface="Arial"/>
            </a:endParaRPr>
          </a:p>
          <a:p>
            <a:pPr indent="0" lvl="0" marL="0" rtl="0" algn="l">
              <a:lnSpc>
                <a:spcPct val="115000"/>
              </a:lnSpc>
              <a:spcBef>
                <a:spcPts val="500"/>
              </a:spcBef>
              <a:spcAft>
                <a:spcPts val="0"/>
              </a:spcAft>
              <a:buClr>
                <a:schemeClr val="dk1"/>
              </a:buClr>
              <a:buSzPts val="1100"/>
              <a:buFont typeface="Arial"/>
              <a:buNone/>
            </a:pPr>
            <a:r>
              <a:rPr lang="en-GB" sz="2600">
                <a:latin typeface="Arial"/>
                <a:ea typeface="Arial"/>
                <a:cs typeface="Arial"/>
                <a:sym typeface="Arial"/>
              </a:rPr>
              <a:t>•In a max heap, the root node has the maximum value than all other nodes. So, directly we can display root node value as the maximum value in max heap.</a:t>
            </a:r>
            <a:endParaRPr sz="2600">
              <a:latin typeface="Arial"/>
              <a:ea typeface="Arial"/>
              <a:cs typeface="Arial"/>
              <a:sym typeface="Arial"/>
            </a:endParaRPr>
          </a:p>
          <a:p>
            <a:pPr indent="0" lvl="0" marL="0" rtl="0" algn="l">
              <a:spcBef>
                <a:spcPts val="0"/>
              </a:spcBef>
              <a:spcAft>
                <a:spcPts val="0"/>
              </a:spcAft>
              <a:buNone/>
            </a:pPr>
            <a:r>
              <a:t/>
            </a:r>
            <a:endParaRPr sz="23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68"/>
          <p:cNvSpPr txBox="1"/>
          <p:nvPr>
            <p:ph type="title"/>
          </p:nvPr>
        </p:nvSpPr>
        <p:spPr>
          <a:xfrm>
            <a:off x="470980" y="432825"/>
            <a:ext cx="8254500" cy="4305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GB" sz="4000"/>
              <a:t>Insertion Operation in Max Heap</a:t>
            </a:r>
            <a:endParaRPr b="1" sz="4000"/>
          </a:p>
          <a:p>
            <a:pPr indent="0" lvl="0" marL="0" rtl="0" algn="ctr">
              <a:spcBef>
                <a:spcPts val="0"/>
              </a:spcBef>
              <a:spcAft>
                <a:spcPts val="0"/>
              </a:spcAft>
              <a:buNone/>
            </a:pPr>
            <a:r>
              <a:t/>
            </a:r>
            <a:endParaRPr/>
          </a:p>
        </p:txBody>
      </p:sp>
      <p:sp>
        <p:nvSpPr>
          <p:cNvPr id="452" name="Google Shape;452;p68"/>
          <p:cNvSpPr txBox="1"/>
          <p:nvPr>
            <p:ph idx="1" type="body"/>
          </p:nvPr>
        </p:nvSpPr>
        <p:spPr>
          <a:xfrm>
            <a:off x="359425" y="1152650"/>
            <a:ext cx="8366100" cy="3751800"/>
          </a:xfrm>
          <a:prstGeom prst="rect">
            <a:avLst/>
          </a:prstGeom>
        </p:spPr>
        <p:txBody>
          <a:bodyPr anchorCtr="0" anchor="t" bIns="0" lIns="0" spcFirstLastPara="1" rIns="0" wrap="square" tIns="0">
            <a:noAutofit/>
          </a:bodyPr>
          <a:lstStyle/>
          <a:p>
            <a:pPr indent="0" lvl="0" marL="0" rtl="0" algn="l">
              <a:lnSpc>
                <a:spcPct val="115000"/>
              </a:lnSpc>
              <a:spcBef>
                <a:spcPts val="400"/>
              </a:spcBef>
              <a:spcAft>
                <a:spcPts val="0"/>
              </a:spcAft>
              <a:buClr>
                <a:schemeClr val="dk1"/>
              </a:buClr>
              <a:buSzPts val="1100"/>
              <a:buFont typeface="Arial"/>
              <a:buNone/>
            </a:pPr>
            <a:r>
              <a:rPr lang="en-GB" sz="2400"/>
              <a:t>•Step 1 - Insert the </a:t>
            </a:r>
            <a:r>
              <a:rPr b="1" lang="en-GB" sz="2400"/>
              <a:t>newNode</a:t>
            </a:r>
            <a:r>
              <a:rPr lang="en-GB" sz="2400"/>
              <a:t> as </a:t>
            </a:r>
            <a:r>
              <a:rPr b="1" lang="en-GB" sz="2400"/>
              <a:t>last leaf</a:t>
            </a:r>
            <a:r>
              <a:rPr lang="en-GB" sz="2400"/>
              <a:t> from left to right.</a:t>
            </a:r>
            <a:endParaRPr sz="2400"/>
          </a:p>
          <a:p>
            <a:pPr indent="0" lvl="0" marL="0" rtl="0" algn="l">
              <a:lnSpc>
                <a:spcPct val="115000"/>
              </a:lnSpc>
              <a:spcBef>
                <a:spcPts val="400"/>
              </a:spcBef>
              <a:spcAft>
                <a:spcPts val="0"/>
              </a:spcAft>
              <a:buClr>
                <a:schemeClr val="dk1"/>
              </a:buClr>
              <a:buSzPts val="1100"/>
              <a:buFont typeface="Arial"/>
              <a:buNone/>
            </a:pPr>
            <a:r>
              <a:rPr lang="en-GB" sz="2400"/>
              <a:t>•Step 2 - Compare </a:t>
            </a:r>
            <a:r>
              <a:rPr b="1" lang="en-GB" sz="2400"/>
              <a:t>newNode value</a:t>
            </a:r>
            <a:r>
              <a:rPr lang="en-GB" sz="2400"/>
              <a:t> with its </a:t>
            </a:r>
            <a:r>
              <a:rPr b="1" lang="en-GB" sz="2400"/>
              <a:t>Parent node</a:t>
            </a:r>
            <a:r>
              <a:rPr lang="en-GB" sz="2400"/>
              <a:t>.</a:t>
            </a:r>
            <a:endParaRPr sz="2400"/>
          </a:p>
          <a:p>
            <a:pPr indent="0" lvl="0" marL="0" rtl="0" algn="l">
              <a:lnSpc>
                <a:spcPct val="115000"/>
              </a:lnSpc>
              <a:spcBef>
                <a:spcPts val="400"/>
              </a:spcBef>
              <a:spcAft>
                <a:spcPts val="0"/>
              </a:spcAft>
              <a:buClr>
                <a:schemeClr val="dk1"/>
              </a:buClr>
              <a:buSzPts val="1100"/>
              <a:buFont typeface="Arial"/>
              <a:buNone/>
            </a:pPr>
            <a:r>
              <a:rPr lang="en-GB" sz="2400"/>
              <a:t>•Step 3 - If </a:t>
            </a:r>
            <a:r>
              <a:rPr b="1" lang="en-GB" sz="2400"/>
              <a:t>newNode value is greater</a:t>
            </a:r>
            <a:r>
              <a:rPr lang="en-GB" sz="2400"/>
              <a:t> than its parent, then </a:t>
            </a:r>
            <a:r>
              <a:rPr b="1" lang="en-GB" sz="2400"/>
              <a:t>swap</a:t>
            </a:r>
            <a:r>
              <a:rPr lang="en-GB" sz="2400"/>
              <a:t> both of them.</a:t>
            </a:r>
            <a:endParaRPr sz="2400"/>
          </a:p>
          <a:p>
            <a:pPr indent="0" lvl="0" marL="0" rtl="0" algn="l">
              <a:lnSpc>
                <a:spcPct val="115000"/>
              </a:lnSpc>
              <a:spcBef>
                <a:spcPts val="400"/>
              </a:spcBef>
              <a:spcAft>
                <a:spcPts val="0"/>
              </a:spcAft>
              <a:buClr>
                <a:schemeClr val="dk1"/>
              </a:buClr>
              <a:buSzPts val="1100"/>
              <a:buFont typeface="Arial"/>
              <a:buNone/>
            </a:pPr>
            <a:r>
              <a:rPr lang="en-GB" sz="2400"/>
              <a:t>•Step 4 - Repeat step 2 and step 3 until newNode value is less than its parent node (or) newNode reaches to root.</a:t>
            </a:r>
            <a:endParaRPr sz="2400"/>
          </a:p>
          <a:p>
            <a:pPr indent="0" lvl="0" marL="0" rtl="0" algn="l">
              <a:lnSpc>
                <a:spcPct val="115000"/>
              </a:lnSpc>
              <a:spcBef>
                <a:spcPts val="800"/>
              </a:spcBef>
              <a:spcAft>
                <a:spcPts val="0"/>
              </a:spcAft>
              <a:buNone/>
            </a:pPr>
            <a:r>
              <a:t/>
            </a:r>
            <a:endParaRPr sz="23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9"/>
          <p:cNvSpPr txBox="1"/>
          <p:nvPr>
            <p:ph type="title"/>
          </p:nvPr>
        </p:nvSpPr>
        <p:spPr>
          <a:xfrm>
            <a:off x="557730" y="147775"/>
            <a:ext cx="8130600" cy="430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GB" sz="4000"/>
              <a:t>Example: Insert 85 </a:t>
            </a:r>
            <a:endParaRPr/>
          </a:p>
        </p:txBody>
      </p:sp>
      <p:sp>
        <p:nvSpPr>
          <p:cNvPr id="458" name="Google Shape;458;p69"/>
          <p:cNvSpPr txBox="1"/>
          <p:nvPr>
            <p:ph idx="1" type="body"/>
          </p:nvPr>
        </p:nvSpPr>
        <p:spPr>
          <a:xfrm>
            <a:off x="223075" y="3038850"/>
            <a:ext cx="8291700" cy="1456500"/>
          </a:xfrm>
          <a:prstGeom prst="rect">
            <a:avLst/>
          </a:prstGeom>
        </p:spPr>
        <p:txBody>
          <a:bodyPr anchorCtr="0" anchor="t" bIns="0" lIns="0" spcFirstLastPara="1" rIns="0" wrap="square" tIns="0">
            <a:noAutofit/>
          </a:bodyPr>
          <a:lstStyle/>
          <a:p>
            <a:pPr indent="0" lvl="0" marL="0" rtl="0" algn="l">
              <a:lnSpc>
                <a:spcPct val="115000"/>
              </a:lnSpc>
              <a:spcBef>
                <a:spcPts val="400"/>
              </a:spcBef>
              <a:spcAft>
                <a:spcPts val="0"/>
              </a:spcAft>
              <a:buClr>
                <a:schemeClr val="dk1"/>
              </a:buClr>
              <a:buSzPts val="1100"/>
              <a:buFont typeface="Arial"/>
              <a:buNone/>
            </a:pPr>
            <a:r>
              <a:rPr lang="en-GB" sz="1600"/>
              <a:t>•Step 1: Insert the </a:t>
            </a:r>
            <a:r>
              <a:rPr b="1" lang="en-GB" sz="1600"/>
              <a:t>newNode</a:t>
            </a:r>
            <a:r>
              <a:rPr lang="en-GB" sz="1600"/>
              <a:t> with value 85 as </a:t>
            </a:r>
            <a:r>
              <a:rPr b="1" lang="en-GB" sz="1600"/>
              <a:t>last leaf</a:t>
            </a:r>
            <a:r>
              <a:rPr lang="en-GB" sz="1600"/>
              <a:t> from left to right. newNode is added as a right child of node with value 75.</a:t>
            </a:r>
            <a:endParaRPr sz="1600"/>
          </a:p>
          <a:p>
            <a:pPr indent="0" lvl="0" marL="0" rtl="0" algn="l">
              <a:lnSpc>
                <a:spcPct val="115000"/>
              </a:lnSpc>
              <a:spcBef>
                <a:spcPts val="400"/>
              </a:spcBef>
              <a:spcAft>
                <a:spcPts val="0"/>
              </a:spcAft>
              <a:buClr>
                <a:schemeClr val="dk1"/>
              </a:buClr>
              <a:buSzPts val="1100"/>
              <a:buFont typeface="Arial"/>
              <a:buNone/>
            </a:pPr>
            <a:r>
              <a:rPr lang="en-GB" sz="1600"/>
              <a:t>•Step 2 - Compare </a:t>
            </a:r>
            <a:r>
              <a:rPr b="1" lang="en-GB" sz="1600"/>
              <a:t>newNode value (85)</a:t>
            </a:r>
            <a:r>
              <a:rPr lang="en-GB" sz="1600"/>
              <a:t> with its </a:t>
            </a:r>
            <a:r>
              <a:rPr b="1" lang="en-GB" sz="1600"/>
              <a:t>Parent node value (75)</a:t>
            </a:r>
            <a:r>
              <a:rPr lang="en-GB" sz="1600"/>
              <a:t>. That means </a:t>
            </a:r>
            <a:r>
              <a:rPr b="1" lang="en-GB" sz="1600"/>
              <a:t>85 &gt; 75</a:t>
            </a:r>
            <a:endParaRPr b="1" sz="1600"/>
          </a:p>
          <a:p>
            <a:pPr indent="0" lvl="0" marL="0" rtl="0" algn="l">
              <a:lnSpc>
                <a:spcPct val="115000"/>
              </a:lnSpc>
              <a:spcBef>
                <a:spcPts val="400"/>
              </a:spcBef>
              <a:spcAft>
                <a:spcPts val="0"/>
              </a:spcAft>
              <a:buClr>
                <a:schemeClr val="dk1"/>
              </a:buClr>
              <a:buSzPts val="1100"/>
              <a:buFont typeface="Arial"/>
              <a:buNone/>
            </a:pPr>
            <a:r>
              <a:rPr lang="en-GB" sz="1600"/>
              <a:t>•Step 3 - Here </a:t>
            </a:r>
            <a:r>
              <a:rPr b="1" lang="en-GB" sz="1600"/>
              <a:t>newNode value (85) is greater</a:t>
            </a:r>
            <a:r>
              <a:rPr lang="en-GB" sz="1600"/>
              <a:t> than its </a:t>
            </a:r>
            <a:r>
              <a:rPr b="1" lang="en-GB" sz="1600"/>
              <a:t>parent value (75)</a:t>
            </a:r>
            <a:r>
              <a:rPr lang="en-GB" sz="1600"/>
              <a:t>, then </a:t>
            </a:r>
            <a:r>
              <a:rPr b="1" lang="en-GB" sz="1600"/>
              <a:t>swap</a:t>
            </a:r>
            <a:r>
              <a:rPr lang="en-GB" sz="1600"/>
              <a:t> both of them.</a:t>
            </a:r>
            <a:endParaRPr sz="1600"/>
          </a:p>
          <a:p>
            <a:pPr indent="0" lvl="0" marL="0" rtl="0" algn="l">
              <a:lnSpc>
                <a:spcPct val="115000"/>
              </a:lnSpc>
              <a:spcBef>
                <a:spcPts val="400"/>
              </a:spcBef>
              <a:spcAft>
                <a:spcPts val="0"/>
              </a:spcAft>
              <a:buClr>
                <a:schemeClr val="dk1"/>
              </a:buClr>
              <a:buSzPts val="1100"/>
              <a:buFont typeface="Arial"/>
              <a:buNone/>
            </a:pPr>
            <a:r>
              <a:rPr lang="en-GB" sz="1600"/>
              <a:t>•Step 4 - Now, again compare newNode value (85) with its parent node value (89). Here, newNode value (85) is smaller than its parent node value (89). So, we stop insertion process. </a:t>
            </a:r>
            <a:endParaRPr sz="1600"/>
          </a:p>
          <a:p>
            <a:pPr indent="0" lvl="0" marL="0" rtl="0" algn="l">
              <a:spcBef>
                <a:spcPts val="0"/>
              </a:spcBef>
              <a:spcAft>
                <a:spcPts val="0"/>
              </a:spcAft>
              <a:buNone/>
            </a:pPr>
            <a:r>
              <a:t/>
            </a:r>
            <a:endParaRPr sz="1600"/>
          </a:p>
        </p:txBody>
      </p:sp>
      <p:pic>
        <p:nvPicPr>
          <p:cNvPr id="459" name="Google Shape;459;p69"/>
          <p:cNvPicPr preferRelativeResize="0"/>
          <p:nvPr/>
        </p:nvPicPr>
        <p:blipFill>
          <a:blip r:embed="rId3">
            <a:alphaModFix/>
          </a:blip>
          <a:stretch>
            <a:fillRect/>
          </a:stretch>
        </p:blipFill>
        <p:spPr>
          <a:xfrm>
            <a:off x="863725" y="755075"/>
            <a:ext cx="7010400" cy="2106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pic>
        <p:nvPicPr>
          <p:cNvPr id="464" name="Google Shape;464;p70"/>
          <p:cNvPicPr preferRelativeResize="0"/>
          <p:nvPr/>
        </p:nvPicPr>
        <p:blipFill>
          <a:blip r:embed="rId3">
            <a:alphaModFix/>
          </a:blip>
          <a:stretch>
            <a:fillRect/>
          </a:stretch>
        </p:blipFill>
        <p:spPr>
          <a:xfrm>
            <a:off x="263950" y="1127850"/>
            <a:ext cx="3305525" cy="2342475"/>
          </a:xfrm>
          <a:prstGeom prst="rect">
            <a:avLst/>
          </a:prstGeom>
          <a:noFill/>
          <a:ln>
            <a:noFill/>
          </a:ln>
        </p:spPr>
      </p:pic>
      <p:pic>
        <p:nvPicPr>
          <p:cNvPr id="465" name="Google Shape;465;p70"/>
          <p:cNvPicPr preferRelativeResize="0"/>
          <p:nvPr/>
        </p:nvPicPr>
        <p:blipFill>
          <a:blip r:embed="rId4">
            <a:alphaModFix/>
          </a:blip>
          <a:stretch>
            <a:fillRect/>
          </a:stretch>
        </p:blipFill>
        <p:spPr>
          <a:xfrm>
            <a:off x="3781337" y="1981200"/>
            <a:ext cx="1257300" cy="590550"/>
          </a:xfrm>
          <a:prstGeom prst="rect">
            <a:avLst/>
          </a:prstGeom>
          <a:noFill/>
          <a:ln>
            <a:noFill/>
          </a:ln>
        </p:spPr>
      </p:pic>
      <p:pic>
        <p:nvPicPr>
          <p:cNvPr id="466" name="Google Shape;466;p70"/>
          <p:cNvPicPr preferRelativeResize="0"/>
          <p:nvPr/>
        </p:nvPicPr>
        <p:blipFill>
          <a:blip r:embed="rId5">
            <a:alphaModFix/>
          </a:blip>
          <a:stretch>
            <a:fillRect/>
          </a:stretch>
        </p:blipFill>
        <p:spPr>
          <a:xfrm>
            <a:off x="5250500" y="1127850"/>
            <a:ext cx="3685550" cy="2342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71"/>
          <p:cNvSpPr txBox="1"/>
          <p:nvPr>
            <p:ph type="title"/>
          </p:nvPr>
        </p:nvSpPr>
        <p:spPr>
          <a:xfrm>
            <a:off x="470980" y="172550"/>
            <a:ext cx="7919700" cy="4305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GB" sz="4000"/>
              <a:t>Deletion of max in Max Heap</a:t>
            </a:r>
            <a:endParaRPr b="1" sz="4000"/>
          </a:p>
          <a:p>
            <a:pPr indent="0" lvl="0" marL="0" rtl="0" algn="ctr">
              <a:spcBef>
                <a:spcPts val="0"/>
              </a:spcBef>
              <a:spcAft>
                <a:spcPts val="0"/>
              </a:spcAft>
              <a:buNone/>
            </a:pPr>
            <a:r>
              <a:t/>
            </a:r>
            <a:endParaRPr/>
          </a:p>
        </p:txBody>
      </p:sp>
      <p:sp>
        <p:nvSpPr>
          <p:cNvPr id="472" name="Google Shape;472;p71"/>
          <p:cNvSpPr txBox="1"/>
          <p:nvPr>
            <p:ph idx="1" type="body"/>
          </p:nvPr>
        </p:nvSpPr>
        <p:spPr>
          <a:xfrm>
            <a:off x="422700" y="768425"/>
            <a:ext cx="8298600" cy="1896300"/>
          </a:xfrm>
          <a:prstGeom prst="rect">
            <a:avLst/>
          </a:prstGeom>
        </p:spPr>
        <p:txBody>
          <a:bodyPr anchorCtr="0" anchor="t" bIns="0" lIns="0" spcFirstLastPara="1" rIns="0" wrap="square" tIns="0">
            <a:noAutofit/>
          </a:bodyPr>
          <a:lstStyle/>
          <a:p>
            <a:pPr indent="0" lvl="0" marL="342900" rtl="0" algn="l">
              <a:lnSpc>
                <a:spcPct val="115000"/>
              </a:lnSpc>
              <a:spcBef>
                <a:spcPts val="500"/>
              </a:spcBef>
              <a:spcAft>
                <a:spcPts val="0"/>
              </a:spcAft>
              <a:buClr>
                <a:schemeClr val="dk1"/>
              </a:buClr>
              <a:buSzPts val="1100"/>
              <a:buFont typeface="Arial"/>
              <a:buNone/>
            </a:pPr>
            <a:r>
              <a:rPr lang="en-GB">
                <a:latin typeface="Arial"/>
                <a:ea typeface="Arial"/>
                <a:cs typeface="Arial"/>
                <a:sym typeface="Arial"/>
              </a:rPr>
              <a:t>Step 1 - Swap the root node with last node in max heap</a:t>
            </a:r>
            <a:endParaRPr>
              <a:latin typeface="Arial"/>
              <a:ea typeface="Arial"/>
              <a:cs typeface="Arial"/>
              <a:sym typeface="Arial"/>
            </a:endParaRPr>
          </a:p>
          <a:p>
            <a:pPr indent="0" lvl="0" marL="342900" rtl="0" algn="l">
              <a:lnSpc>
                <a:spcPct val="115000"/>
              </a:lnSpc>
              <a:spcBef>
                <a:spcPts val="500"/>
              </a:spcBef>
              <a:spcAft>
                <a:spcPts val="0"/>
              </a:spcAft>
              <a:buClr>
                <a:schemeClr val="dk1"/>
              </a:buClr>
              <a:buSzPts val="1100"/>
              <a:buFont typeface="Arial"/>
              <a:buNone/>
            </a:pPr>
            <a:r>
              <a:rPr lang="en-GB">
                <a:latin typeface="Arial"/>
                <a:ea typeface="Arial"/>
                <a:cs typeface="Arial"/>
                <a:sym typeface="Arial"/>
              </a:rPr>
              <a:t>Step 2 - Delete last node.</a:t>
            </a:r>
            <a:endParaRPr>
              <a:latin typeface="Arial"/>
              <a:ea typeface="Arial"/>
              <a:cs typeface="Arial"/>
              <a:sym typeface="Arial"/>
            </a:endParaRPr>
          </a:p>
          <a:p>
            <a:pPr indent="0" lvl="0" marL="342900" rtl="0" algn="l">
              <a:lnSpc>
                <a:spcPct val="115000"/>
              </a:lnSpc>
              <a:spcBef>
                <a:spcPts val="500"/>
              </a:spcBef>
              <a:spcAft>
                <a:spcPts val="0"/>
              </a:spcAft>
              <a:buClr>
                <a:schemeClr val="dk1"/>
              </a:buClr>
              <a:buSzPts val="1100"/>
              <a:buFont typeface="Arial"/>
              <a:buNone/>
            </a:pPr>
            <a:r>
              <a:rPr lang="en-GB">
                <a:latin typeface="Arial"/>
                <a:ea typeface="Arial"/>
                <a:cs typeface="Arial"/>
                <a:sym typeface="Arial"/>
              </a:rPr>
              <a:t>Step 3 - Now, compare root value with its left child value and right child value</a:t>
            </a:r>
            <a:endParaRPr>
              <a:latin typeface="Arial"/>
              <a:ea typeface="Arial"/>
              <a:cs typeface="Arial"/>
              <a:sym typeface="Arial"/>
            </a:endParaRPr>
          </a:p>
          <a:p>
            <a:pPr indent="0" lvl="0" marL="342900" rtl="0" algn="l">
              <a:lnSpc>
                <a:spcPct val="115000"/>
              </a:lnSpc>
              <a:spcBef>
                <a:spcPts val="500"/>
              </a:spcBef>
              <a:spcAft>
                <a:spcPts val="0"/>
              </a:spcAft>
              <a:buClr>
                <a:schemeClr val="dk1"/>
              </a:buClr>
              <a:buSzPts val="1100"/>
              <a:buFont typeface="Arial"/>
              <a:buNone/>
            </a:pPr>
            <a:r>
              <a:rPr lang="en-GB">
                <a:latin typeface="Arial"/>
                <a:ea typeface="Arial"/>
                <a:cs typeface="Arial"/>
                <a:sym typeface="Arial"/>
              </a:rPr>
              <a:t>Step 4 - Copy larger child up and go down one level.</a:t>
            </a:r>
            <a:endParaRPr>
              <a:latin typeface="Arial"/>
              <a:ea typeface="Arial"/>
              <a:cs typeface="Arial"/>
              <a:sym typeface="Arial"/>
            </a:endParaRPr>
          </a:p>
          <a:p>
            <a:pPr indent="0" lvl="0" marL="342900" rtl="0" algn="l">
              <a:lnSpc>
                <a:spcPct val="115000"/>
              </a:lnSpc>
              <a:spcBef>
                <a:spcPts val="500"/>
              </a:spcBef>
              <a:spcAft>
                <a:spcPts val="0"/>
              </a:spcAft>
              <a:buNone/>
            </a:pPr>
            <a:r>
              <a:rPr lang="en-GB">
                <a:latin typeface="Arial"/>
                <a:ea typeface="Arial"/>
                <a:cs typeface="Arial"/>
                <a:sym typeface="Arial"/>
              </a:rPr>
              <a:t>Step 5-  Done if both children are &lt;= item or reached a leaf node</a:t>
            </a:r>
            <a:endParaRPr>
              <a:latin typeface="Arial"/>
              <a:ea typeface="Arial"/>
              <a:cs typeface="Arial"/>
              <a:sym typeface="Arial"/>
            </a:endParaRPr>
          </a:p>
          <a:p>
            <a:pPr indent="0" lvl="0" marL="342900" rtl="0" algn="l">
              <a:lnSpc>
                <a:spcPct val="115000"/>
              </a:lnSpc>
              <a:spcBef>
                <a:spcPts val="500"/>
              </a:spcBef>
              <a:spcAft>
                <a:spcPts val="0"/>
              </a:spcAft>
              <a:buClr>
                <a:schemeClr val="dk1"/>
              </a:buClr>
              <a:buSzPts val="1100"/>
              <a:buFont typeface="Arial"/>
              <a:buNone/>
            </a:pPr>
            <a:r>
              <a:t/>
            </a:r>
            <a:endParaRPr>
              <a:latin typeface="Arial"/>
              <a:ea typeface="Arial"/>
              <a:cs typeface="Arial"/>
              <a:sym typeface="Arial"/>
            </a:endParaRPr>
          </a:p>
        </p:txBody>
      </p:sp>
      <p:pic>
        <p:nvPicPr>
          <p:cNvPr id="473" name="Google Shape;473;p71"/>
          <p:cNvPicPr preferRelativeResize="0"/>
          <p:nvPr/>
        </p:nvPicPr>
        <p:blipFill>
          <a:blip r:embed="rId3">
            <a:alphaModFix/>
          </a:blip>
          <a:stretch>
            <a:fillRect/>
          </a:stretch>
        </p:blipFill>
        <p:spPr>
          <a:xfrm>
            <a:off x="561300" y="2571750"/>
            <a:ext cx="3094925" cy="2505075"/>
          </a:xfrm>
          <a:prstGeom prst="rect">
            <a:avLst/>
          </a:prstGeom>
          <a:noFill/>
          <a:ln>
            <a:noFill/>
          </a:ln>
        </p:spPr>
      </p:pic>
      <p:pic>
        <p:nvPicPr>
          <p:cNvPr id="474" name="Google Shape;474;p71"/>
          <p:cNvPicPr preferRelativeResize="0"/>
          <p:nvPr/>
        </p:nvPicPr>
        <p:blipFill>
          <a:blip r:embed="rId4">
            <a:alphaModFix/>
          </a:blip>
          <a:stretch>
            <a:fillRect/>
          </a:stretch>
        </p:blipFill>
        <p:spPr>
          <a:xfrm>
            <a:off x="3835513" y="3188950"/>
            <a:ext cx="1190625" cy="514350"/>
          </a:xfrm>
          <a:prstGeom prst="rect">
            <a:avLst/>
          </a:prstGeom>
          <a:noFill/>
          <a:ln>
            <a:noFill/>
          </a:ln>
        </p:spPr>
      </p:pic>
      <p:pic>
        <p:nvPicPr>
          <p:cNvPr id="475" name="Google Shape;475;p71"/>
          <p:cNvPicPr preferRelativeResize="0"/>
          <p:nvPr/>
        </p:nvPicPr>
        <p:blipFill>
          <a:blip r:embed="rId5">
            <a:alphaModFix/>
          </a:blip>
          <a:stretch>
            <a:fillRect/>
          </a:stretch>
        </p:blipFill>
        <p:spPr>
          <a:xfrm>
            <a:off x="5178550" y="2571750"/>
            <a:ext cx="3150200" cy="2505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pic>
        <p:nvPicPr>
          <p:cNvPr id="480" name="Google Shape;480;p72"/>
          <p:cNvPicPr preferRelativeResize="0"/>
          <p:nvPr/>
        </p:nvPicPr>
        <p:blipFill>
          <a:blip r:embed="rId3">
            <a:alphaModFix/>
          </a:blip>
          <a:stretch>
            <a:fillRect/>
          </a:stretch>
        </p:blipFill>
        <p:spPr>
          <a:xfrm>
            <a:off x="2685925" y="153775"/>
            <a:ext cx="3524250" cy="1638300"/>
          </a:xfrm>
          <a:prstGeom prst="rect">
            <a:avLst/>
          </a:prstGeom>
          <a:noFill/>
          <a:ln>
            <a:noFill/>
          </a:ln>
        </p:spPr>
      </p:pic>
      <p:sp>
        <p:nvSpPr>
          <p:cNvPr id="481" name="Google Shape;481;p72"/>
          <p:cNvSpPr txBox="1"/>
          <p:nvPr/>
        </p:nvSpPr>
        <p:spPr>
          <a:xfrm>
            <a:off x="235475" y="1958250"/>
            <a:ext cx="85518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GB" sz="1500">
                <a:solidFill>
                  <a:schemeClr val="dk1"/>
                </a:solidFill>
              </a:rPr>
              <a:t>•Step 3 - Compare </a:t>
            </a:r>
            <a:r>
              <a:rPr b="1" lang="en-GB" sz="1500">
                <a:solidFill>
                  <a:schemeClr val="dk1"/>
                </a:solidFill>
              </a:rPr>
              <a:t>root node (75)</a:t>
            </a:r>
            <a:r>
              <a:rPr lang="en-GB" sz="1500">
                <a:solidFill>
                  <a:schemeClr val="dk1"/>
                </a:solidFill>
              </a:rPr>
              <a:t> with its </a:t>
            </a:r>
            <a:r>
              <a:rPr b="1" lang="en-GB" sz="1500">
                <a:solidFill>
                  <a:schemeClr val="dk1"/>
                </a:solidFill>
              </a:rPr>
              <a:t>left child (89) and right chile(70). </a:t>
            </a:r>
            <a:r>
              <a:rPr lang="en-GB" sz="1500">
                <a:solidFill>
                  <a:schemeClr val="dk1"/>
                </a:solidFill>
              </a:rPr>
              <a:t>Here, </a:t>
            </a:r>
            <a:r>
              <a:rPr b="1" lang="en-GB" sz="1500">
                <a:solidFill>
                  <a:schemeClr val="dk1"/>
                </a:solidFill>
              </a:rPr>
              <a:t>left child value (89) is larger</a:t>
            </a:r>
            <a:r>
              <a:rPr lang="en-GB" sz="1500">
                <a:solidFill>
                  <a:schemeClr val="dk1"/>
                </a:solidFill>
              </a:rPr>
              <a:t> than its </a:t>
            </a:r>
            <a:r>
              <a:rPr b="1" lang="en-GB" sz="1500">
                <a:solidFill>
                  <a:schemeClr val="dk1"/>
                </a:solidFill>
              </a:rPr>
              <a:t>right sibling (70)</a:t>
            </a:r>
            <a:r>
              <a:rPr lang="en-GB" sz="1500">
                <a:solidFill>
                  <a:schemeClr val="dk1"/>
                </a:solidFill>
              </a:rPr>
              <a:t>, So, </a:t>
            </a:r>
            <a:r>
              <a:rPr b="1" lang="en-GB" sz="1500">
                <a:solidFill>
                  <a:schemeClr val="dk1"/>
                </a:solidFill>
              </a:rPr>
              <a:t>swap root (75)</a:t>
            </a:r>
            <a:r>
              <a:rPr lang="en-GB" sz="1500">
                <a:solidFill>
                  <a:schemeClr val="dk1"/>
                </a:solidFill>
              </a:rPr>
              <a:t> with </a:t>
            </a:r>
            <a:r>
              <a:rPr b="1" lang="en-GB" sz="1500">
                <a:solidFill>
                  <a:schemeClr val="dk1"/>
                </a:solidFill>
              </a:rPr>
              <a:t>left child (89)</a:t>
            </a:r>
            <a:r>
              <a:rPr lang="en-GB" sz="1500">
                <a:solidFill>
                  <a:schemeClr val="dk1"/>
                </a:solidFill>
              </a:rPr>
              <a:t>.</a:t>
            </a:r>
            <a:endParaRPr sz="1500">
              <a:solidFill>
                <a:schemeClr val="dk1"/>
              </a:solidFill>
            </a:endParaRPr>
          </a:p>
        </p:txBody>
      </p:sp>
      <p:pic>
        <p:nvPicPr>
          <p:cNvPr id="482" name="Google Shape;482;p72"/>
          <p:cNvPicPr preferRelativeResize="0"/>
          <p:nvPr/>
        </p:nvPicPr>
        <p:blipFill>
          <a:blip r:embed="rId4">
            <a:alphaModFix/>
          </a:blip>
          <a:stretch>
            <a:fillRect/>
          </a:stretch>
        </p:blipFill>
        <p:spPr>
          <a:xfrm>
            <a:off x="100275" y="2813425"/>
            <a:ext cx="3571875" cy="2007825"/>
          </a:xfrm>
          <a:prstGeom prst="rect">
            <a:avLst/>
          </a:prstGeom>
          <a:noFill/>
          <a:ln>
            <a:noFill/>
          </a:ln>
        </p:spPr>
      </p:pic>
      <p:pic>
        <p:nvPicPr>
          <p:cNvPr id="483" name="Google Shape;483;p72"/>
          <p:cNvPicPr preferRelativeResize="0"/>
          <p:nvPr/>
        </p:nvPicPr>
        <p:blipFill>
          <a:blip r:embed="rId5">
            <a:alphaModFix/>
          </a:blip>
          <a:stretch>
            <a:fillRect/>
          </a:stretch>
        </p:blipFill>
        <p:spPr>
          <a:xfrm>
            <a:off x="3894688" y="3535963"/>
            <a:ext cx="1038225" cy="371475"/>
          </a:xfrm>
          <a:prstGeom prst="rect">
            <a:avLst/>
          </a:prstGeom>
          <a:noFill/>
          <a:ln>
            <a:noFill/>
          </a:ln>
        </p:spPr>
      </p:pic>
      <p:pic>
        <p:nvPicPr>
          <p:cNvPr id="484" name="Google Shape;484;p72"/>
          <p:cNvPicPr preferRelativeResize="0"/>
          <p:nvPr/>
        </p:nvPicPr>
        <p:blipFill>
          <a:blip r:embed="rId6">
            <a:alphaModFix/>
          </a:blip>
          <a:stretch>
            <a:fillRect/>
          </a:stretch>
        </p:blipFill>
        <p:spPr>
          <a:xfrm>
            <a:off x="5155450" y="2813425"/>
            <a:ext cx="3681450" cy="2007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73"/>
          <p:cNvSpPr txBox="1"/>
          <p:nvPr>
            <p:ph idx="1" type="body"/>
          </p:nvPr>
        </p:nvSpPr>
        <p:spPr>
          <a:xfrm>
            <a:off x="235475" y="210700"/>
            <a:ext cx="8613900" cy="4722000"/>
          </a:xfrm>
          <a:prstGeom prst="rect">
            <a:avLst/>
          </a:prstGeom>
        </p:spPr>
        <p:txBody>
          <a:bodyPr anchorCtr="0" anchor="t" bIns="0" lIns="0" spcFirstLastPara="1" rIns="0" wrap="square" tIns="0">
            <a:noAutofit/>
          </a:bodyPr>
          <a:lstStyle/>
          <a:p>
            <a:pPr indent="0" lvl="0" marL="0" rtl="0" algn="l">
              <a:lnSpc>
                <a:spcPct val="115000"/>
              </a:lnSpc>
              <a:spcBef>
                <a:spcPts val="500"/>
              </a:spcBef>
              <a:spcAft>
                <a:spcPts val="0"/>
              </a:spcAft>
              <a:buNone/>
            </a:pPr>
            <a:r>
              <a:rPr lang="en-GB" sz="2000"/>
              <a:t>•Step 4 - Now, again compare </a:t>
            </a:r>
            <a:r>
              <a:rPr b="1" lang="en-GB" sz="2000"/>
              <a:t>75</a:t>
            </a:r>
            <a:r>
              <a:rPr lang="en-GB" sz="2000"/>
              <a:t> with its </a:t>
            </a:r>
            <a:r>
              <a:rPr b="1" lang="en-GB" sz="2000"/>
              <a:t>left child (36) and right child(85. </a:t>
            </a:r>
            <a:r>
              <a:rPr lang="en-GB" sz="2000"/>
              <a:t>Here, node with value </a:t>
            </a:r>
            <a:r>
              <a:rPr b="1" lang="en-GB" sz="2000"/>
              <a:t>75</a:t>
            </a:r>
            <a:r>
              <a:rPr lang="en-GB" sz="2000"/>
              <a:t> is smaller than its </a:t>
            </a:r>
            <a:r>
              <a:rPr b="1" lang="en-GB" sz="2000"/>
              <a:t>right child (85)</a:t>
            </a:r>
            <a:r>
              <a:rPr lang="en-GB" sz="2000"/>
              <a:t>. So, we swap both of them.</a:t>
            </a:r>
            <a:r>
              <a:rPr b="1" lang="en-GB" sz="2000"/>
              <a:t>)</a:t>
            </a:r>
            <a:endParaRPr b="1" sz="2000"/>
          </a:p>
          <a:p>
            <a:pPr indent="0" lvl="0" marL="0" rtl="0" algn="l">
              <a:lnSpc>
                <a:spcPct val="115000"/>
              </a:lnSpc>
              <a:spcBef>
                <a:spcPts val="500"/>
              </a:spcBef>
              <a:spcAft>
                <a:spcPts val="0"/>
              </a:spcAft>
              <a:buNone/>
            </a:pPr>
            <a:r>
              <a:t/>
            </a:r>
            <a:endParaRPr b="1" sz="2000">
              <a:latin typeface="Arial"/>
              <a:ea typeface="Arial"/>
              <a:cs typeface="Arial"/>
              <a:sym typeface="Arial"/>
            </a:endParaRPr>
          </a:p>
          <a:p>
            <a:pPr indent="0" lvl="0" marL="0" rtl="0" algn="l">
              <a:lnSpc>
                <a:spcPct val="115000"/>
              </a:lnSpc>
              <a:spcBef>
                <a:spcPts val="500"/>
              </a:spcBef>
              <a:spcAft>
                <a:spcPts val="0"/>
              </a:spcAft>
              <a:buNone/>
            </a:pPr>
            <a:r>
              <a:t/>
            </a:r>
            <a:endParaRPr b="1" sz="2000">
              <a:latin typeface="Arial"/>
              <a:ea typeface="Arial"/>
              <a:cs typeface="Arial"/>
              <a:sym typeface="Arial"/>
            </a:endParaRPr>
          </a:p>
          <a:p>
            <a:pPr indent="0" lvl="0" marL="0" rtl="0" algn="l">
              <a:lnSpc>
                <a:spcPct val="115000"/>
              </a:lnSpc>
              <a:spcBef>
                <a:spcPts val="500"/>
              </a:spcBef>
              <a:spcAft>
                <a:spcPts val="0"/>
              </a:spcAft>
              <a:buNone/>
            </a:pPr>
            <a:r>
              <a:t/>
            </a:r>
            <a:endParaRPr b="1" sz="2000">
              <a:latin typeface="Arial"/>
              <a:ea typeface="Arial"/>
              <a:cs typeface="Arial"/>
              <a:sym typeface="Arial"/>
            </a:endParaRPr>
          </a:p>
          <a:p>
            <a:pPr indent="0" lvl="0" marL="0" rtl="0" algn="l">
              <a:lnSpc>
                <a:spcPct val="115000"/>
              </a:lnSpc>
              <a:spcBef>
                <a:spcPts val="800"/>
              </a:spcBef>
              <a:spcAft>
                <a:spcPts val="0"/>
              </a:spcAft>
              <a:buNone/>
            </a:pPr>
            <a:r>
              <a:t/>
            </a:r>
            <a:endParaRPr b="1" sz="2000">
              <a:latin typeface="Arial"/>
              <a:ea typeface="Arial"/>
              <a:cs typeface="Arial"/>
              <a:sym typeface="Arial"/>
            </a:endParaRPr>
          </a:p>
          <a:p>
            <a:pPr indent="0" lvl="0" marL="0" rtl="0" algn="l">
              <a:lnSpc>
                <a:spcPct val="115000"/>
              </a:lnSpc>
              <a:spcBef>
                <a:spcPts val="800"/>
              </a:spcBef>
              <a:spcAft>
                <a:spcPts val="0"/>
              </a:spcAft>
              <a:buNone/>
            </a:pPr>
            <a:r>
              <a:rPr lang="en-GB" sz="1800">
                <a:latin typeface="Arial"/>
                <a:ea typeface="Arial"/>
                <a:cs typeface="Arial"/>
                <a:sym typeface="Arial"/>
              </a:rPr>
              <a:t>•</a:t>
            </a:r>
            <a:r>
              <a:rPr lang="en-GB" sz="1800"/>
              <a:t>Step 5 - Now, compare node with value </a:t>
            </a:r>
            <a:r>
              <a:rPr b="1" lang="en-GB" sz="1800"/>
              <a:t>75</a:t>
            </a:r>
            <a:r>
              <a:rPr lang="en-GB" sz="1800"/>
              <a:t> with its left child (</a:t>
            </a:r>
            <a:r>
              <a:rPr b="1" lang="en-GB" sz="1800"/>
              <a:t>15</a:t>
            </a:r>
            <a:r>
              <a:rPr lang="en-GB" sz="1800"/>
              <a:t>). Here, node with value </a:t>
            </a:r>
            <a:r>
              <a:rPr b="1" lang="en-GB" sz="1800"/>
              <a:t>75</a:t>
            </a:r>
            <a:r>
              <a:rPr lang="en-GB" sz="1800"/>
              <a:t> is larger than its left child (</a:t>
            </a:r>
            <a:r>
              <a:rPr b="1" lang="en-GB" sz="1800"/>
              <a:t>15</a:t>
            </a:r>
            <a:r>
              <a:rPr lang="en-GB" sz="1800"/>
              <a:t>) and it does not have right child. So we stop the process.</a:t>
            </a:r>
            <a:endParaRPr sz="1800"/>
          </a:p>
          <a:p>
            <a:pPr indent="0" lvl="0" marL="0" rtl="0" algn="l">
              <a:lnSpc>
                <a:spcPct val="115000"/>
              </a:lnSpc>
              <a:spcBef>
                <a:spcPts val="500"/>
              </a:spcBef>
              <a:spcAft>
                <a:spcPts val="0"/>
              </a:spcAft>
              <a:buNone/>
            </a:pPr>
            <a:r>
              <a:t/>
            </a:r>
            <a:endParaRPr b="1" sz="2000">
              <a:latin typeface="Arial"/>
              <a:ea typeface="Arial"/>
              <a:cs typeface="Arial"/>
              <a:sym typeface="Arial"/>
            </a:endParaRPr>
          </a:p>
          <a:p>
            <a:pPr indent="0" lvl="0" marL="0" rtl="0" algn="l">
              <a:spcBef>
                <a:spcPts val="0"/>
              </a:spcBef>
              <a:spcAft>
                <a:spcPts val="0"/>
              </a:spcAft>
              <a:buNone/>
            </a:pPr>
            <a:r>
              <a:t/>
            </a:r>
            <a:endParaRPr/>
          </a:p>
        </p:txBody>
      </p:sp>
      <p:pic>
        <p:nvPicPr>
          <p:cNvPr id="490" name="Google Shape;490;p73"/>
          <p:cNvPicPr preferRelativeResize="0"/>
          <p:nvPr/>
        </p:nvPicPr>
        <p:blipFill>
          <a:blip r:embed="rId3">
            <a:alphaModFix/>
          </a:blip>
          <a:stretch>
            <a:fillRect/>
          </a:stretch>
        </p:blipFill>
        <p:spPr>
          <a:xfrm>
            <a:off x="3470325" y="987225"/>
            <a:ext cx="2512225" cy="1494100"/>
          </a:xfrm>
          <a:prstGeom prst="rect">
            <a:avLst/>
          </a:prstGeom>
          <a:noFill/>
          <a:ln>
            <a:noFill/>
          </a:ln>
        </p:spPr>
      </p:pic>
      <p:pic>
        <p:nvPicPr>
          <p:cNvPr id="491" name="Google Shape;491;p73"/>
          <p:cNvPicPr preferRelativeResize="0"/>
          <p:nvPr/>
        </p:nvPicPr>
        <p:blipFill>
          <a:blip r:embed="rId4">
            <a:alphaModFix/>
          </a:blip>
          <a:stretch>
            <a:fillRect/>
          </a:stretch>
        </p:blipFill>
        <p:spPr>
          <a:xfrm>
            <a:off x="3470325" y="3428050"/>
            <a:ext cx="2512225" cy="1660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74"/>
          <p:cNvSpPr txBox="1"/>
          <p:nvPr>
            <p:ph type="title"/>
          </p:nvPr>
        </p:nvSpPr>
        <p:spPr>
          <a:xfrm>
            <a:off x="2262952" y="432825"/>
            <a:ext cx="4423200" cy="430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GB" sz="3300"/>
              <a:t>Heap Sort</a:t>
            </a:r>
            <a:endParaRPr b="1" sz="3300"/>
          </a:p>
        </p:txBody>
      </p:sp>
      <p:sp>
        <p:nvSpPr>
          <p:cNvPr id="497" name="Google Shape;497;p74"/>
          <p:cNvSpPr txBox="1"/>
          <p:nvPr>
            <p:ph idx="1" type="body"/>
          </p:nvPr>
        </p:nvSpPr>
        <p:spPr>
          <a:xfrm>
            <a:off x="744400" y="992550"/>
            <a:ext cx="7564800" cy="36774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GB" sz="1350">
                <a:solidFill>
                  <a:srgbClr val="000000"/>
                </a:solidFill>
                <a:latin typeface="Open Sans"/>
                <a:ea typeface="Open Sans"/>
                <a:cs typeface="Open Sans"/>
                <a:sym typeface="Open Sans"/>
              </a:rPr>
              <a:t>Heaps can be used in sorting an array. </a:t>
            </a:r>
            <a:endParaRPr sz="1350">
              <a:solidFill>
                <a:srgbClr val="000000"/>
              </a:solidFill>
              <a:latin typeface="Open Sans"/>
              <a:ea typeface="Open Sans"/>
              <a:cs typeface="Open Sans"/>
              <a:sym typeface="Open Sans"/>
            </a:endParaRPr>
          </a:p>
          <a:p>
            <a:pPr indent="0" lvl="0" marL="0" rtl="0" algn="l">
              <a:spcBef>
                <a:spcPts val="0"/>
              </a:spcBef>
              <a:spcAft>
                <a:spcPts val="0"/>
              </a:spcAft>
              <a:buNone/>
            </a:pPr>
            <a:r>
              <a:t/>
            </a:r>
            <a:endParaRPr sz="1350">
              <a:solidFill>
                <a:srgbClr val="000000"/>
              </a:solidFill>
              <a:latin typeface="Open Sans"/>
              <a:ea typeface="Open Sans"/>
              <a:cs typeface="Open Sans"/>
              <a:sym typeface="Open Sans"/>
            </a:endParaRPr>
          </a:p>
          <a:p>
            <a:pPr indent="-317500" lvl="0" marL="457200" rtl="0" algn="l">
              <a:spcBef>
                <a:spcPts val="0"/>
              </a:spcBef>
              <a:spcAft>
                <a:spcPts val="0"/>
              </a:spcAft>
              <a:buSzPts val="1400"/>
              <a:buChar char="●"/>
            </a:pPr>
            <a:r>
              <a:rPr lang="en-GB" sz="1350">
                <a:solidFill>
                  <a:srgbClr val="000000"/>
                </a:solidFill>
                <a:latin typeface="Open Sans"/>
                <a:ea typeface="Open Sans"/>
                <a:cs typeface="Open Sans"/>
                <a:sym typeface="Open Sans"/>
              </a:rPr>
              <a:t>In max-heaps, maximum element will always be at the root. Heap Sort uses this property of heap to sort the array.</a:t>
            </a:r>
            <a:endParaRPr sz="1350">
              <a:solidFill>
                <a:srgbClr val="000000"/>
              </a:solidFill>
              <a:latin typeface="Open Sans"/>
              <a:ea typeface="Open Sans"/>
              <a:cs typeface="Open Sans"/>
              <a:sym typeface="Open Sans"/>
            </a:endParaRPr>
          </a:p>
          <a:p>
            <a:pPr indent="0" lvl="0" marL="457200" rtl="0" algn="l">
              <a:spcBef>
                <a:spcPts val="0"/>
              </a:spcBef>
              <a:spcAft>
                <a:spcPts val="0"/>
              </a:spcAft>
              <a:buNone/>
            </a:pPr>
            <a:r>
              <a:t/>
            </a:r>
            <a:endParaRPr sz="1350">
              <a:solidFill>
                <a:srgbClr val="000000"/>
              </a:solidFill>
              <a:latin typeface="Open Sans"/>
              <a:ea typeface="Open Sans"/>
              <a:cs typeface="Open Sans"/>
              <a:sym typeface="Open Sans"/>
            </a:endParaRPr>
          </a:p>
          <a:p>
            <a:pPr indent="-314325" lvl="0" marL="457200" rtl="0" algn="l">
              <a:spcBef>
                <a:spcPts val="0"/>
              </a:spcBef>
              <a:spcAft>
                <a:spcPts val="0"/>
              </a:spcAft>
              <a:buClr>
                <a:srgbClr val="000000"/>
              </a:buClr>
              <a:buSzPts val="1350"/>
              <a:buFont typeface="Open Sans"/>
              <a:buChar char="●"/>
            </a:pPr>
            <a:r>
              <a:rPr lang="en-GB" sz="1350">
                <a:solidFill>
                  <a:srgbClr val="000000"/>
                </a:solidFill>
                <a:latin typeface="Open Sans"/>
                <a:ea typeface="Open Sans"/>
                <a:cs typeface="Open Sans"/>
                <a:sym typeface="Open Sans"/>
              </a:rPr>
              <a:t>Working of Heap Sort: </a:t>
            </a:r>
            <a:endParaRPr sz="1350">
              <a:solidFill>
                <a:srgbClr val="000000"/>
              </a:solidFill>
              <a:latin typeface="Open Sans"/>
              <a:ea typeface="Open Sans"/>
              <a:cs typeface="Open Sans"/>
              <a:sym typeface="Open Sans"/>
            </a:endParaRPr>
          </a:p>
          <a:p>
            <a:pPr indent="0" lvl="0" marL="457200" rtl="0" algn="l">
              <a:spcBef>
                <a:spcPts val="0"/>
              </a:spcBef>
              <a:spcAft>
                <a:spcPts val="0"/>
              </a:spcAft>
              <a:buNone/>
            </a:pPr>
            <a:r>
              <a:t/>
            </a:r>
            <a:endParaRPr sz="1350">
              <a:solidFill>
                <a:srgbClr val="000000"/>
              </a:solidFill>
              <a:latin typeface="Open Sans"/>
              <a:ea typeface="Open Sans"/>
              <a:cs typeface="Open Sans"/>
              <a:sym typeface="Open Sans"/>
            </a:endParaRPr>
          </a:p>
          <a:p>
            <a:pPr indent="0" lvl="0" marL="457200" rtl="0" algn="l">
              <a:lnSpc>
                <a:spcPct val="150000"/>
              </a:lnSpc>
              <a:spcBef>
                <a:spcPts val="0"/>
              </a:spcBef>
              <a:spcAft>
                <a:spcPts val="0"/>
              </a:spcAft>
              <a:buNone/>
            </a:pPr>
            <a:r>
              <a:rPr lang="en-GB" sz="1350">
                <a:solidFill>
                  <a:srgbClr val="000000"/>
                </a:solidFill>
                <a:latin typeface="Open Sans"/>
                <a:ea typeface="Open Sans"/>
                <a:cs typeface="Open Sans"/>
                <a:sym typeface="Open Sans"/>
              </a:rPr>
              <a:t>Consider an array Arr which is to be sorted using Heap Sort.</a:t>
            </a:r>
            <a:endParaRPr sz="1350">
              <a:solidFill>
                <a:srgbClr val="000000"/>
              </a:solidFill>
              <a:latin typeface="Open Sans"/>
              <a:ea typeface="Open Sans"/>
              <a:cs typeface="Open Sans"/>
              <a:sym typeface="Open Sans"/>
            </a:endParaRPr>
          </a:p>
          <a:p>
            <a:pPr indent="-314325" lvl="0" marL="457200" rtl="0" algn="l">
              <a:lnSpc>
                <a:spcPct val="150000"/>
              </a:lnSpc>
              <a:spcBef>
                <a:spcPts val="0"/>
              </a:spcBef>
              <a:spcAft>
                <a:spcPts val="0"/>
              </a:spcAft>
              <a:buClr>
                <a:srgbClr val="000000"/>
              </a:buClr>
              <a:buSzPts val="1350"/>
              <a:buFont typeface="Open Sans"/>
              <a:buAutoNum type="arabicPeriod"/>
            </a:pPr>
            <a:r>
              <a:rPr lang="en-GB" sz="1350">
                <a:solidFill>
                  <a:srgbClr val="000000"/>
                </a:solidFill>
                <a:latin typeface="Open Sans"/>
                <a:ea typeface="Open Sans"/>
                <a:cs typeface="Open Sans"/>
                <a:sym typeface="Open Sans"/>
              </a:rPr>
              <a:t>Initially build a max heap of elements in Arr.</a:t>
            </a:r>
            <a:endParaRPr sz="1350">
              <a:solidFill>
                <a:srgbClr val="000000"/>
              </a:solidFill>
              <a:latin typeface="Open Sans"/>
              <a:ea typeface="Open Sans"/>
              <a:cs typeface="Open Sans"/>
              <a:sym typeface="Open Sans"/>
            </a:endParaRPr>
          </a:p>
          <a:p>
            <a:pPr indent="-314325" lvl="0" marL="457200" rtl="0" algn="l">
              <a:lnSpc>
                <a:spcPct val="150000"/>
              </a:lnSpc>
              <a:spcBef>
                <a:spcPts val="0"/>
              </a:spcBef>
              <a:spcAft>
                <a:spcPts val="0"/>
              </a:spcAft>
              <a:buClr>
                <a:srgbClr val="000000"/>
              </a:buClr>
              <a:buSzPts val="1350"/>
              <a:buFont typeface="Open Sans"/>
              <a:buAutoNum type="arabicPeriod"/>
            </a:pPr>
            <a:r>
              <a:rPr lang="en-GB" sz="1350">
                <a:solidFill>
                  <a:srgbClr val="000000"/>
                </a:solidFill>
                <a:latin typeface="Open Sans"/>
                <a:ea typeface="Open Sans"/>
                <a:cs typeface="Open Sans"/>
                <a:sym typeface="Open Sans"/>
              </a:rPr>
              <a:t>The root element that is Arr[1], will contain maximum element of Arr. After that swap this element with the last element of Arr and heapify the max heap excluding the last element which is already in its correct position and the decrease the length of heap by one.</a:t>
            </a:r>
            <a:endParaRPr sz="1350">
              <a:solidFill>
                <a:srgbClr val="000000"/>
              </a:solidFill>
              <a:latin typeface="Open Sans"/>
              <a:ea typeface="Open Sans"/>
              <a:cs typeface="Open Sans"/>
              <a:sym typeface="Open Sans"/>
            </a:endParaRPr>
          </a:p>
          <a:p>
            <a:pPr indent="-314325" lvl="0" marL="457200" rtl="0" algn="l">
              <a:lnSpc>
                <a:spcPct val="150000"/>
              </a:lnSpc>
              <a:spcBef>
                <a:spcPts val="0"/>
              </a:spcBef>
              <a:spcAft>
                <a:spcPts val="0"/>
              </a:spcAft>
              <a:buClr>
                <a:srgbClr val="000000"/>
              </a:buClr>
              <a:buSzPts val="1350"/>
              <a:buFont typeface="Open Sans"/>
              <a:buAutoNum type="arabicPeriod"/>
            </a:pPr>
            <a:r>
              <a:rPr lang="en-GB" sz="1350">
                <a:solidFill>
                  <a:srgbClr val="000000"/>
                </a:solidFill>
                <a:latin typeface="Open Sans"/>
                <a:ea typeface="Open Sans"/>
                <a:cs typeface="Open Sans"/>
                <a:sym typeface="Open Sans"/>
              </a:rPr>
              <a:t>Repeat step 2, until all the elements are in their correct position.</a:t>
            </a:r>
            <a:endParaRPr sz="1350">
              <a:solidFill>
                <a:srgbClr val="000000"/>
              </a:solidFill>
              <a:latin typeface="Open Sans"/>
              <a:ea typeface="Open Sans"/>
              <a:cs typeface="Open Sans"/>
              <a:sym typeface="Open Sans"/>
            </a:endParaRPr>
          </a:p>
          <a:p>
            <a:pPr indent="0" lvl="0" marL="0" rtl="0" algn="l">
              <a:lnSpc>
                <a:spcPct val="166666"/>
              </a:lnSpc>
              <a:spcBef>
                <a:spcPts val="0"/>
              </a:spcBef>
              <a:spcAft>
                <a:spcPts val="0"/>
              </a:spcAft>
              <a:buNone/>
            </a:pPr>
            <a:r>
              <a:t/>
            </a:r>
            <a:endParaRPr sz="1350">
              <a:latin typeface="Open Sans"/>
              <a:ea typeface="Open Sans"/>
              <a:cs typeface="Open Sans"/>
              <a:sym typeface="Open Sans"/>
            </a:endParaRPr>
          </a:p>
          <a:p>
            <a:pPr indent="0" lvl="0" marL="914400" rtl="0" algn="l">
              <a:spcBef>
                <a:spcPts val="4500"/>
              </a:spcBef>
              <a:spcAft>
                <a:spcPts val="0"/>
              </a:spcAft>
              <a:buNone/>
            </a:pPr>
            <a:r>
              <a:t/>
            </a:r>
            <a:endParaRPr sz="1350">
              <a:solidFill>
                <a:srgbClr val="000000"/>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9"/>
          <p:cNvSpPr txBox="1"/>
          <p:nvPr/>
        </p:nvSpPr>
        <p:spPr>
          <a:xfrm>
            <a:off x="653125" y="946350"/>
            <a:ext cx="8007600" cy="35676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Georgia"/>
              <a:buChar char="●"/>
            </a:pPr>
            <a:r>
              <a:rPr lang="en-GB" sz="1900">
                <a:solidFill>
                  <a:schemeClr val="dk1"/>
                </a:solidFill>
                <a:latin typeface="Georgia"/>
                <a:ea typeface="Georgia"/>
                <a:cs typeface="Georgia"/>
                <a:sym typeface="Georgia"/>
              </a:rPr>
              <a:t>Toggle the nth bit of a number</a:t>
            </a:r>
            <a:endParaRPr sz="1900">
              <a:solidFill>
                <a:schemeClr val="dk1"/>
              </a:solidFill>
              <a:latin typeface="Georgia"/>
              <a:ea typeface="Georgia"/>
              <a:cs typeface="Georgia"/>
              <a:sym typeface="Georgia"/>
            </a:endParaRPr>
          </a:p>
          <a:p>
            <a:pPr indent="0" lvl="0" marL="457200" rtl="0" algn="l">
              <a:spcBef>
                <a:spcPts val="0"/>
              </a:spcBef>
              <a:spcAft>
                <a:spcPts val="0"/>
              </a:spcAft>
              <a:buClr>
                <a:schemeClr val="dk1"/>
              </a:buClr>
              <a:buSzPts val="1100"/>
              <a:buFont typeface="Arial"/>
              <a:buNone/>
            </a:pPr>
            <a:r>
              <a:rPr lang="en-GB" sz="1900">
                <a:solidFill>
                  <a:schemeClr val="dk1"/>
                </a:solidFill>
                <a:latin typeface="Georgia"/>
                <a:ea typeface="Georgia"/>
                <a:cs typeface="Georgia"/>
                <a:sym typeface="Georgia"/>
              </a:rPr>
              <a:t>For x=10101010110,if we want to change the 5th bit</a:t>
            </a:r>
            <a:endParaRPr sz="1900">
              <a:solidFill>
                <a:schemeClr val="dk1"/>
              </a:solidFill>
              <a:latin typeface="Georgia"/>
              <a:ea typeface="Georgia"/>
              <a:cs typeface="Georgia"/>
              <a:sym typeface="Georgia"/>
            </a:endParaRPr>
          </a:p>
          <a:p>
            <a:pPr indent="0" lvl="0" marL="457200" rtl="0" algn="l">
              <a:spcBef>
                <a:spcPts val="0"/>
              </a:spcBef>
              <a:spcAft>
                <a:spcPts val="0"/>
              </a:spcAft>
              <a:buClr>
                <a:schemeClr val="dk1"/>
              </a:buClr>
              <a:buSzPts val="1100"/>
              <a:buFont typeface="Arial"/>
              <a:buNone/>
            </a:pPr>
            <a:r>
              <a:rPr lang="en-GB" sz="1900">
                <a:solidFill>
                  <a:schemeClr val="dk1"/>
                </a:solidFill>
                <a:latin typeface="Georgia"/>
                <a:ea typeface="Georgia"/>
                <a:cs typeface="Georgia"/>
                <a:sym typeface="Georgia"/>
              </a:rPr>
              <a:t>Then we XOR it with 00001000000</a:t>
            </a:r>
            <a:endParaRPr sz="1900">
              <a:solidFill>
                <a:schemeClr val="dk1"/>
              </a:solidFill>
              <a:latin typeface="Georgia"/>
              <a:ea typeface="Georgia"/>
              <a:cs typeface="Georgia"/>
              <a:sym typeface="Georgia"/>
            </a:endParaRPr>
          </a:p>
          <a:p>
            <a:pPr indent="0" lvl="0" marL="457200" rtl="0" algn="l">
              <a:spcBef>
                <a:spcPts val="0"/>
              </a:spcBef>
              <a:spcAft>
                <a:spcPts val="0"/>
              </a:spcAft>
              <a:buClr>
                <a:schemeClr val="dk1"/>
              </a:buClr>
              <a:buSzPts val="1100"/>
              <a:buFont typeface="Arial"/>
              <a:buNone/>
            </a:pPr>
            <a:r>
              <a:rPr lang="en-GB" sz="1900">
                <a:solidFill>
                  <a:schemeClr val="dk1"/>
                </a:solidFill>
                <a:latin typeface="Georgia"/>
                <a:ea typeface="Georgia"/>
                <a:cs typeface="Georgia"/>
                <a:sym typeface="Georgia"/>
              </a:rPr>
              <a:t>So we get 10100010110</a:t>
            </a:r>
            <a:endParaRPr sz="1900">
              <a:solidFill>
                <a:schemeClr val="dk1"/>
              </a:solidFill>
              <a:latin typeface="Georgia"/>
              <a:ea typeface="Georgia"/>
              <a:cs typeface="Georgia"/>
              <a:sym typeface="Georgia"/>
            </a:endParaRPr>
          </a:p>
          <a:p>
            <a:pPr indent="0" lvl="0" marL="457200" rtl="0" algn="l">
              <a:spcBef>
                <a:spcPts val="0"/>
              </a:spcBef>
              <a:spcAft>
                <a:spcPts val="0"/>
              </a:spcAft>
              <a:buClr>
                <a:schemeClr val="dk1"/>
              </a:buClr>
              <a:buSzPts val="1100"/>
              <a:buFont typeface="Arial"/>
              <a:buNone/>
            </a:pPr>
            <a:r>
              <a:t/>
            </a:r>
            <a:endParaRPr sz="1900">
              <a:solidFill>
                <a:schemeClr val="dk1"/>
              </a:solidFill>
              <a:latin typeface="Georgia"/>
              <a:ea typeface="Georgia"/>
              <a:cs typeface="Georgia"/>
              <a:sym typeface="Georgia"/>
            </a:endParaRPr>
          </a:p>
          <a:p>
            <a:pPr indent="-349250" lvl="0" marL="457200" rtl="0" algn="l">
              <a:spcBef>
                <a:spcPts val="0"/>
              </a:spcBef>
              <a:spcAft>
                <a:spcPts val="0"/>
              </a:spcAft>
              <a:buClr>
                <a:schemeClr val="dk1"/>
              </a:buClr>
              <a:buSzPts val="1900"/>
              <a:buFont typeface="Georgia"/>
              <a:buChar char="●"/>
            </a:pPr>
            <a:r>
              <a:rPr lang="en-GB" sz="1900">
                <a:solidFill>
                  <a:schemeClr val="dk1"/>
                </a:solidFill>
                <a:latin typeface="Georgia"/>
                <a:ea typeface="Georgia"/>
                <a:cs typeface="Georgia"/>
                <a:sym typeface="Georgia"/>
              </a:rPr>
              <a:t>Assign some bits as 0</a:t>
            </a:r>
            <a:endParaRPr sz="1900">
              <a:solidFill>
                <a:schemeClr val="dk1"/>
              </a:solidFill>
              <a:latin typeface="Georgia"/>
              <a:ea typeface="Georgia"/>
              <a:cs typeface="Georgia"/>
              <a:sym typeface="Georgia"/>
            </a:endParaRPr>
          </a:p>
          <a:p>
            <a:pPr indent="0" lvl="0" marL="457200" rtl="0" algn="l">
              <a:spcBef>
                <a:spcPts val="0"/>
              </a:spcBef>
              <a:spcAft>
                <a:spcPts val="0"/>
              </a:spcAft>
              <a:buClr>
                <a:schemeClr val="dk1"/>
              </a:buClr>
              <a:buSzPts val="1100"/>
              <a:buFont typeface="Arial"/>
              <a:buNone/>
            </a:pPr>
            <a:r>
              <a:rPr lang="en-GB" sz="1900">
                <a:solidFill>
                  <a:schemeClr val="dk1"/>
                </a:solidFill>
                <a:latin typeface="Georgia"/>
                <a:ea typeface="Georgia"/>
                <a:cs typeface="Georgia"/>
                <a:sym typeface="Georgia"/>
              </a:rPr>
              <a:t>Foe x=1010101010,and we want to change the 5th,7th bit as 0 </a:t>
            </a:r>
            <a:endParaRPr sz="1900">
              <a:solidFill>
                <a:schemeClr val="dk1"/>
              </a:solidFill>
              <a:latin typeface="Georgia"/>
              <a:ea typeface="Georgia"/>
              <a:cs typeface="Georgia"/>
              <a:sym typeface="Georgia"/>
            </a:endParaRPr>
          </a:p>
          <a:p>
            <a:pPr indent="0" lvl="0" marL="457200" rtl="0" algn="l">
              <a:spcBef>
                <a:spcPts val="0"/>
              </a:spcBef>
              <a:spcAft>
                <a:spcPts val="0"/>
              </a:spcAft>
              <a:buClr>
                <a:schemeClr val="dk1"/>
              </a:buClr>
              <a:buSzPts val="1100"/>
              <a:buFont typeface="Arial"/>
              <a:buNone/>
            </a:pPr>
            <a:r>
              <a:rPr lang="en-GB" sz="1900">
                <a:solidFill>
                  <a:schemeClr val="dk1"/>
                </a:solidFill>
                <a:latin typeface="Georgia"/>
                <a:ea typeface="Georgia"/>
                <a:cs typeface="Georgia"/>
                <a:sym typeface="Georgia"/>
              </a:rPr>
              <a:t>Then we AND it with 111101011111</a:t>
            </a:r>
            <a:endParaRPr sz="1900">
              <a:solidFill>
                <a:schemeClr val="dk1"/>
              </a:solidFill>
              <a:latin typeface="Georgia"/>
              <a:ea typeface="Georgia"/>
              <a:cs typeface="Georgia"/>
              <a:sym typeface="Georgia"/>
            </a:endParaRPr>
          </a:p>
          <a:p>
            <a:pPr indent="0" lvl="0" marL="457200" rtl="0" algn="l">
              <a:spcBef>
                <a:spcPts val="0"/>
              </a:spcBef>
              <a:spcAft>
                <a:spcPts val="0"/>
              </a:spcAft>
              <a:buClr>
                <a:schemeClr val="dk1"/>
              </a:buClr>
              <a:buSzPts val="1100"/>
              <a:buFont typeface="Arial"/>
              <a:buNone/>
            </a:pPr>
            <a:r>
              <a:rPr lang="en-GB" sz="1900">
                <a:solidFill>
                  <a:schemeClr val="dk1"/>
                </a:solidFill>
                <a:latin typeface="Georgia"/>
                <a:ea typeface="Georgia"/>
                <a:cs typeface="Georgia"/>
                <a:sym typeface="Georgia"/>
              </a:rPr>
              <a:t>So we get 1010000010.</a:t>
            </a:r>
            <a:endParaRPr sz="1900">
              <a:solidFill>
                <a:schemeClr val="dk1"/>
              </a:solidFill>
              <a:latin typeface="Georgia"/>
              <a:ea typeface="Georgia"/>
              <a:cs typeface="Georgia"/>
              <a:sym typeface="Georgi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75"/>
          <p:cNvSpPr txBox="1"/>
          <p:nvPr>
            <p:ph type="title"/>
          </p:nvPr>
        </p:nvSpPr>
        <p:spPr>
          <a:xfrm>
            <a:off x="1993677" y="432825"/>
            <a:ext cx="4544400" cy="430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Example for Heap Sort </a:t>
            </a:r>
            <a:endParaRPr/>
          </a:p>
        </p:txBody>
      </p:sp>
      <p:sp>
        <p:nvSpPr>
          <p:cNvPr id="503" name="Google Shape;503;p75"/>
          <p:cNvSpPr txBox="1"/>
          <p:nvPr>
            <p:ph idx="1" type="body"/>
          </p:nvPr>
        </p:nvSpPr>
        <p:spPr>
          <a:xfrm>
            <a:off x="757850" y="1012751"/>
            <a:ext cx="7564800" cy="3859200"/>
          </a:xfrm>
          <a:prstGeom prst="rect">
            <a:avLst/>
          </a:prstGeom>
        </p:spPr>
        <p:txBody>
          <a:bodyPr anchorCtr="0" anchor="t" bIns="0" lIns="0" spcFirstLastPara="1" rIns="0" wrap="square" tIns="0">
            <a:noAutofit/>
          </a:bodyPr>
          <a:lstStyle/>
          <a:p>
            <a:pPr indent="-298450" lvl="0" marL="457200" rtl="0" algn="l">
              <a:spcBef>
                <a:spcPts val="0"/>
              </a:spcBef>
              <a:spcAft>
                <a:spcPts val="0"/>
              </a:spcAft>
              <a:buSzPts val="1100"/>
              <a:buChar char="●"/>
            </a:pPr>
            <a:r>
              <a:rPr lang="en-GB"/>
              <a:t>Consider the following unsorted array Arr which is having 6 elements.</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GB"/>
              <a:t>Now max heap is built.</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p:txBody>
      </p:sp>
      <p:pic>
        <p:nvPicPr>
          <p:cNvPr id="504" name="Google Shape;504;p75"/>
          <p:cNvPicPr preferRelativeResize="0"/>
          <p:nvPr/>
        </p:nvPicPr>
        <p:blipFill>
          <a:blip r:embed="rId3">
            <a:alphaModFix/>
          </a:blip>
          <a:stretch>
            <a:fillRect/>
          </a:stretch>
        </p:blipFill>
        <p:spPr>
          <a:xfrm>
            <a:off x="2495250" y="1387923"/>
            <a:ext cx="3296321" cy="789052"/>
          </a:xfrm>
          <a:prstGeom prst="rect">
            <a:avLst/>
          </a:prstGeom>
          <a:noFill/>
          <a:ln>
            <a:noFill/>
          </a:ln>
        </p:spPr>
      </p:pic>
      <p:pic>
        <p:nvPicPr>
          <p:cNvPr id="505" name="Google Shape;505;p75"/>
          <p:cNvPicPr preferRelativeResize="0"/>
          <p:nvPr/>
        </p:nvPicPr>
        <p:blipFill>
          <a:blip r:embed="rId4">
            <a:alphaModFix/>
          </a:blip>
          <a:stretch>
            <a:fillRect/>
          </a:stretch>
        </p:blipFill>
        <p:spPr>
          <a:xfrm>
            <a:off x="1489075" y="2739950"/>
            <a:ext cx="2248250" cy="2017275"/>
          </a:xfrm>
          <a:prstGeom prst="rect">
            <a:avLst/>
          </a:prstGeom>
          <a:noFill/>
          <a:ln>
            <a:noFill/>
          </a:ln>
        </p:spPr>
      </p:pic>
      <p:sp>
        <p:nvSpPr>
          <p:cNvPr id="506" name="Google Shape;506;p75"/>
          <p:cNvSpPr/>
          <p:nvPr/>
        </p:nvSpPr>
        <p:spPr>
          <a:xfrm>
            <a:off x="3878725" y="3485100"/>
            <a:ext cx="902100" cy="511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 name="Google Shape;507;p75"/>
          <p:cNvPicPr preferRelativeResize="0"/>
          <p:nvPr/>
        </p:nvPicPr>
        <p:blipFill>
          <a:blip r:embed="rId5">
            <a:alphaModFix/>
          </a:blip>
          <a:stretch>
            <a:fillRect/>
          </a:stretch>
        </p:blipFill>
        <p:spPr>
          <a:xfrm>
            <a:off x="5104025" y="2701575"/>
            <a:ext cx="2302425" cy="20556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76"/>
          <p:cNvSpPr txBox="1"/>
          <p:nvPr>
            <p:ph type="title"/>
          </p:nvPr>
        </p:nvSpPr>
        <p:spPr>
          <a:xfrm>
            <a:off x="5687600" y="62545"/>
            <a:ext cx="1201500" cy="18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513" name="Google Shape;513;p76"/>
          <p:cNvSpPr txBox="1"/>
          <p:nvPr>
            <p:ph idx="1" type="body"/>
          </p:nvPr>
        </p:nvSpPr>
        <p:spPr>
          <a:xfrm>
            <a:off x="714525" y="354575"/>
            <a:ext cx="7809600" cy="4423200"/>
          </a:xfrm>
          <a:prstGeom prst="rect">
            <a:avLst/>
          </a:prstGeom>
        </p:spPr>
        <p:txBody>
          <a:bodyPr anchorCtr="0" anchor="t" bIns="0" lIns="0" spcFirstLastPara="1" rIns="0" wrap="square" tIns="0">
            <a:noAutofit/>
          </a:bodyPr>
          <a:lstStyle/>
          <a:p>
            <a:pPr indent="-298450" lvl="0" marL="457200" rtl="0" algn="l">
              <a:spcBef>
                <a:spcPts val="0"/>
              </a:spcBef>
              <a:spcAft>
                <a:spcPts val="0"/>
              </a:spcAft>
              <a:buSzPts val="1100"/>
              <a:buChar char="●"/>
            </a:pPr>
            <a:r>
              <a:rPr lang="en-GB"/>
              <a:t>After building max heap the elements in the Arr will be:</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lang="en-GB" sz="1550">
                <a:solidFill>
                  <a:srgbClr val="252C33"/>
                </a:solidFill>
                <a:latin typeface="Open Sans"/>
                <a:ea typeface="Open Sans"/>
                <a:cs typeface="Open Sans"/>
                <a:sym typeface="Open Sans"/>
              </a:rPr>
              <a:t>Step 1: 8 is swapped with 5.</a:t>
            </a:r>
            <a:endParaRPr sz="1550">
              <a:solidFill>
                <a:srgbClr val="252C33"/>
              </a:solidFill>
              <a:latin typeface="Open Sans"/>
              <a:ea typeface="Open Sans"/>
              <a:cs typeface="Open Sans"/>
              <a:sym typeface="Open Sans"/>
            </a:endParaRPr>
          </a:p>
          <a:p>
            <a:pPr indent="-330200" lvl="0" marL="457200" rtl="0" algn="l">
              <a:spcBef>
                <a:spcPts val="0"/>
              </a:spcBef>
              <a:spcAft>
                <a:spcPts val="0"/>
              </a:spcAft>
              <a:buSzPts val="1600"/>
              <a:buChar char="●"/>
            </a:pPr>
            <a:r>
              <a:rPr lang="en-GB" sz="1550">
                <a:solidFill>
                  <a:srgbClr val="252C33"/>
                </a:solidFill>
                <a:latin typeface="Open Sans"/>
                <a:ea typeface="Open Sans"/>
                <a:cs typeface="Open Sans"/>
                <a:sym typeface="Open Sans"/>
              </a:rPr>
              <a:t>Step 2: 8 is disconnected from heap as 8 is in correct position now.</a:t>
            </a:r>
            <a:endParaRPr sz="1550">
              <a:solidFill>
                <a:srgbClr val="252C33"/>
              </a:solidFill>
              <a:latin typeface="Open Sans"/>
              <a:ea typeface="Open Sans"/>
              <a:cs typeface="Open Sans"/>
              <a:sym typeface="Open Sans"/>
            </a:endParaRPr>
          </a:p>
          <a:p>
            <a:pPr indent="0" lvl="0" marL="914400" rtl="0" algn="l">
              <a:spcBef>
                <a:spcPts val="0"/>
              </a:spcBef>
              <a:spcAft>
                <a:spcPts val="0"/>
              </a:spcAft>
              <a:buNone/>
            </a:pPr>
            <a:r>
              <a:t/>
            </a:r>
            <a:endParaRPr sz="1550">
              <a:solidFill>
                <a:srgbClr val="252C33"/>
              </a:solidFill>
              <a:latin typeface="Open Sans"/>
              <a:ea typeface="Open Sans"/>
              <a:cs typeface="Open Sans"/>
              <a:sym typeface="Open Sans"/>
            </a:endParaRPr>
          </a:p>
        </p:txBody>
      </p:sp>
      <p:pic>
        <p:nvPicPr>
          <p:cNvPr id="514" name="Google Shape;514;p76"/>
          <p:cNvPicPr preferRelativeResize="0"/>
          <p:nvPr/>
        </p:nvPicPr>
        <p:blipFill>
          <a:blip r:embed="rId3">
            <a:alphaModFix/>
          </a:blip>
          <a:stretch>
            <a:fillRect/>
          </a:stretch>
        </p:blipFill>
        <p:spPr>
          <a:xfrm>
            <a:off x="2464200" y="711773"/>
            <a:ext cx="3521750" cy="832825"/>
          </a:xfrm>
          <a:prstGeom prst="rect">
            <a:avLst/>
          </a:prstGeom>
          <a:noFill/>
          <a:ln>
            <a:noFill/>
          </a:ln>
        </p:spPr>
      </p:pic>
      <p:pic>
        <p:nvPicPr>
          <p:cNvPr id="515" name="Google Shape;515;p76"/>
          <p:cNvPicPr preferRelativeResize="0"/>
          <p:nvPr/>
        </p:nvPicPr>
        <p:blipFill>
          <a:blip r:embed="rId4">
            <a:alphaModFix/>
          </a:blip>
          <a:stretch>
            <a:fillRect/>
          </a:stretch>
        </p:blipFill>
        <p:spPr>
          <a:xfrm>
            <a:off x="1758025" y="2293897"/>
            <a:ext cx="5231474" cy="2483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77"/>
          <p:cNvSpPr txBox="1"/>
          <p:nvPr>
            <p:ph type="title"/>
          </p:nvPr>
        </p:nvSpPr>
        <p:spPr>
          <a:xfrm>
            <a:off x="6475325" y="136593"/>
            <a:ext cx="1201500" cy="11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21" name="Google Shape;521;p77"/>
          <p:cNvSpPr txBox="1"/>
          <p:nvPr>
            <p:ph idx="1" type="body"/>
          </p:nvPr>
        </p:nvSpPr>
        <p:spPr>
          <a:xfrm>
            <a:off x="744400" y="671000"/>
            <a:ext cx="7564800" cy="4046100"/>
          </a:xfrm>
          <a:prstGeom prst="rect">
            <a:avLst/>
          </a:prstGeom>
        </p:spPr>
        <p:txBody>
          <a:bodyPr anchorCtr="0" anchor="t" bIns="0" lIns="0" spcFirstLastPara="1" rIns="0" wrap="square" tIns="0">
            <a:noAutofit/>
          </a:bodyPr>
          <a:lstStyle/>
          <a:p>
            <a:pPr indent="-327025" lvl="0" marL="457200" rtl="0" algn="l">
              <a:lnSpc>
                <a:spcPct val="150000"/>
              </a:lnSpc>
              <a:spcBef>
                <a:spcPts val="0"/>
              </a:spcBef>
              <a:spcAft>
                <a:spcPts val="0"/>
              </a:spcAft>
              <a:buClr>
                <a:srgbClr val="252C33"/>
              </a:buClr>
              <a:buSzPts val="1550"/>
              <a:buFont typeface="Open Sans"/>
              <a:buChar char="●"/>
            </a:pPr>
            <a:r>
              <a:rPr lang="en-GB" sz="1550">
                <a:solidFill>
                  <a:srgbClr val="252C33"/>
                </a:solidFill>
                <a:latin typeface="Open Sans"/>
                <a:ea typeface="Open Sans"/>
                <a:cs typeface="Open Sans"/>
                <a:sym typeface="Open Sans"/>
              </a:rPr>
              <a:t>Step 3: Max-heap is created and 7 is swapped with 3.</a:t>
            </a:r>
            <a:endParaRPr sz="1550">
              <a:solidFill>
                <a:srgbClr val="252C33"/>
              </a:solidFill>
              <a:latin typeface="Open Sans"/>
              <a:ea typeface="Open Sans"/>
              <a:cs typeface="Open Sans"/>
              <a:sym typeface="Open Sans"/>
            </a:endParaRPr>
          </a:p>
          <a:p>
            <a:pPr indent="-327025" lvl="0" marL="457200" rtl="0" algn="l">
              <a:lnSpc>
                <a:spcPct val="150000"/>
              </a:lnSpc>
              <a:spcBef>
                <a:spcPts val="0"/>
              </a:spcBef>
              <a:spcAft>
                <a:spcPts val="0"/>
              </a:spcAft>
              <a:buClr>
                <a:srgbClr val="252C33"/>
              </a:buClr>
              <a:buSzPts val="1550"/>
              <a:buFont typeface="Open Sans"/>
              <a:buChar char="●"/>
            </a:pPr>
            <a:r>
              <a:rPr lang="en-GB" sz="1550">
                <a:solidFill>
                  <a:srgbClr val="252C33"/>
                </a:solidFill>
                <a:latin typeface="Open Sans"/>
                <a:ea typeface="Open Sans"/>
                <a:cs typeface="Open Sans"/>
                <a:sym typeface="Open Sans"/>
              </a:rPr>
              <a:t>Step 4: 7 is disconnected from heap.</a:t>
            </a:r>
            <a:br>
              <a:rPr lang="en-GB" sz="1550">
                <a:solidFill>
                  <a:srgbClr val="252C33"/>
                </a:solidFill>
                <a:latin typeface="Open Sans"/>
                <a:ea typeface="Open Sans"/>
                <a:cs typeface="Open Sans"/>
                <a:sym typeface="Open Sans"/>
              </a:rPr>
            </a:br>
            <a:endParaRPr sz="2200"/>
          </a:p>
        </p:txBody>
      </p:sp>
      <p:pic>
        <p:nvPicPr>
          <p:cNvPr id="522" name="Google Shape;522;p77"/>
          <p:cNvPicPr preferRelativeResize="0"/>
          <p:nvPr/>
        </p:nvPicPr>
        <p:blipFill>
          <a:blip r:embed="rId3">
            <a:alphaModFix/>
          </a:blip>
          <a:stretch>
            <a:fillRect/>
          </a:stretch>
        </p:blipFill>
        <p:spPr>
          <a:xfrm>
            <a:off x="1360825" y="1551525"/>
            <a:ext cx="6395724" cy="3056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78"/>
          <p:cNvSpPr txBox="1"/>
          <p:nvPr>
            <p:ph type="title"/>
          </p:nvPr>
        </p:nvSpPr>
        <p:spPr>
          <a:xfrm>
            <a:off x="6475325" y="136593"/>
            <a:ext cx="1201500" cy="11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28" name="Google Shape;528;p78"/>
          <p:cNvSpPr txBox="1"/>
          <p:nvPr>
            <p:ph idx="1" type="body"/>
          </p:nvPr>
        </p:nvSpPr>
        <p:spPr>
          <a:xfrm>
            <a:off x="744400" y="671000"/>
            <a:ext cx="7564800" cy="4046100"/>
          </a:xfrm>
          <a:prstGeom prst="rect">
            <a:avLst/>
          </a:prstGeom>
        </p:spPr>
        <p:txBody>
          <a:bodyPr anchorCtr="0" anchor="t" bIns="0" lIns="0" spcFirstLastPara="1" rIns="0" wrap="square" tIns="0">
            <a:noAutofit/>
          </a:bodyPr>
          <a:lstStyle/>
          <a:p>
            <a:pPr indent="-358775" lvl="0" marL="457200" rtl="0" algn="l">
              <a:lnSpc>
                <a:spcPct val="150000"/>
              </a:lnSpc>
              <a:spcBef>
                <a:spcPts val="0"/>
              </a:spcBef>
              <a:spcAft>
                <a:spcPts val="0"/>
              </a:spcAft>
              <a:buClr>
                <a:srgbClr val="252C33"/>
              </a:buClr>
              <a:buSzPts val="2050"/>
              <a:buFont typeface="Open Sans"/>
              <a:buChar char="●"/>
            </a:pPr>
            <a:r>
              <a:rPr lang="en-GB" sz="1550">
                <a:solidFill>
                  <a:srgbClr val="252C33"/>
                </a:solidFill>
                <a:latin typeface="Open Sans"/>
                <a:ea typeface="Open Sans"/>
                <a:cs typeface="Open Sans"/>
                <a:sym typeface="Open Sans"/>
              </a:rPr>
              <a:t>Step 5: Max heap is created and 5 is swapped with 1.</a:t>
            </a:r>
            <a:endParaRPr sz="1550">
              <a:solidFill>
                <a:srgbClr val="252C33"/>
              </a:solidFill>
              <a:latin typeface="Open Sans"/>
              <a:ea typeface="Open Sans"/>
              <a:cs typeface="Open Sans"/>
              <a:sym typeface="Open Sans"/>
            </a:endParaRPr>
          </a:p>
          <a:p>
            <a:pPr indent="-358775" lvl="0" marL="457200" rtl="0" algn="l">
              <a:lnSpc>
                <a:spcPct val="150000"/>
              </a:lnSpc>
              <a:spcBef>
                <a:spcPts val="0"/>
              </a:spcBef>
              <a:spcAft>
                <a:spcPts val="0"/>
              </a:spcAft>
              <a:buClr>
                <a:srgbClr val="252C33"/>
              </a:buClr>
              <a:buSzPts val="2050"/>
              <a:buFont typeface="Open Sans"/>
              <a:buChar char="●"/>
            </a:pPr>
            <a:r>
              <a:rPr lang="en-GB" sz="1550">
                <a:solidFill>
                  <a:srgbClr val="252C33"/>
                </a:solidFill>
                <a:latin typeface="Open Sans"/>
                <a:ea typeface="Open Sans"/>
                <a:cs typeface="Open Sans"/>
                <a:sym typeface="Open Sans"/>
              </a:rPr>
              <a:t>Step 6: 5 is disconnected from heap.</a:t>
            </a:r>
            <a:endParaRPr sz="1550">
              <a:solidFill>
                <a:srgbClr val="252C33"/>
              </a:solidFill>
              <a:latin typeface="Open Sans"/>
              <a:ea typeface="Open Sans"/>
              <a:cs typeface="Open Sans"/>
              <a:sym typeface="Open Sans"/>
            </a:endParaRPr>
          </a:p>
          <a:p>
            <a:pPr indent="0" lvl="0" marL="457200" rtl="0" algn="l">
              <a:lnSpc>
                <a:spcPct val="150000"/>
              </a:lnSpc>
              <a:spcBef>
                <a:spcPts val="0"/>
              </a:spcBef>
              <a:spcAft>
                <a:spcPts val="0"/>
              </a:spcAft>
              <a:buNone/>
            </a:pPr>
            <a:r>
              <a:t/>
            </a:r>
            <a:endParaRPr sz="1550">
              <a:solidFill>
                <a:srgbClr val="252C33"/>
              </a:solidFill>
              <a:latin typeface="Open Sans"/>
              <a:ea typeface="Open Sans"/>
              <a:cs typeface="Open Sans"/>
              <a:sym typeface="Open Sans"/>
            </a:endParaRPr>
          </a:p>
        </p:txBody>
      </p:sp>
      <p:pic>
        <p:nvPicPr>
          <p:cNvPr id="529" name="Google Shape;529;p78"/>
          <p:cNvPicPr preferRelativeResize="0"/>
          <p:nvPr/>
        </p:nvPicPr>
        <p:blipFill>
          <a:blip r:embed="rId3">
            <a:alphaModFix/>
          </a:blip>
          <a:stretch>
            <a:fillRect/>
          </a:stretch>
        </p:blipFill>
        <p:spPr>
          <a:xfrm>
            <a:off x="1327175" y="1638900"/>
            <a:ext cx="5675350" cy="3132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79"/>
          <p:cNvSpPr txBox="1"/>
          <p:nvPr>
            <p:ph type="title"/>
          </p:nvPr>
        </p:nvSpPr>
        <p:spPr>
          <a:xfrm>
            <a:off x="6475325" y="136593"/>
            <a:ext cx="1201500" cy="11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35" name="Google Shape;535;p79"/>
          <p:cNvSpPr txBox="1"/>
          <p:nvPr>
            <p:ph idx="1" type="body"/>
          </p:nvPr>
        </p:nvSpPr>
        <p:spPr>
          <a:xfrm>
            <a:off x="744400" y="671000"/>
            <a:ext cx="7564800" cy="4046100"/>
          </a:xfrm>
          <a:prstGeom prst="rect">
            <a:avLst/>
          </a:prstGeom>
        </p:spPr>
        <p:txBody>
          <a:bodyPr anchorCtr="0" anchor="t" bIns="0" lIns="0" spcFirstLastPara="1" rIns="0" wrap="square" tIns="0">
            <a:noAutofit/>
          </a:bodyPr>
          <a:lstStyle/>
          <a:p>
            <a:pPr indent="-358775" lvl="0" marL="457200" rtl="0" algn="l">
              <a:lnSpc>
                <a:spcPct val="150000"/>
              </a:lnSpc>
              <a:spcBef>
                <a:spcPts val="0"/>
              </a:spcBef>
              <a:spcAft>
                <a:spcPts val="0"/>
              </a:spcAft>
              <a:buClr>
                <a:srgbClr val="252C33"/>
              </a:buClr>
              <a:buSzPts val="2050"/>
              <a:buFont typeface="Open Sans"/>
              <a:buChar char="●"/>
            </a:pPr>
            <a:r>
              <a:rPr lang="en-GB" sz="1550">
                <a:solidFill>
                  <a:srgbClr val="252C33"/>
                </a:solidFill>
                <a:latin typeface="Open Sans"/>
                <a:ea typeface="Open Sans"/>
                <a:cs typeface="Open Sans"/>
                <a:sym typeface="Open Sans"/>
              </a:rPr>
              <a:t>Step 7: Max heap is created and 4 is swapped with 3.</a:t>
            </a:r>
            <a:endParaRPr sz="1550">
              <a:solidFill>
                <a:srgbClr val="252C33"/>
              </a:solidFill>
              <a:latin typeface="Open Sans"/>
              <a:ea typeface="Open Sans"/>
              <a:cs typeface="Open Sans"/>
              <a:sym typeface="Open Sans"/>
            </a:endParaRPr>
          </a:p>
          <a:p>
            <a:pPr indent="-358775" lvl="0" marL="457200" rtl="0" algn="l">
              <a:lnSpc>
                <a:spcPct val="150000"/>
              </a:lnSpc>
              <a:spcBef>
                <a:spcPts val="0"/>
              </a:spcBef>
              <a:spcAft>
                <a:spcPts val="0"/>
              </a:spcAft>
              <a:buClr>
                <a:srgbClr val="252C33"/>
              </a:buClr>
              <a:buSzPts val="2050"/>
              <a:buFont typeface="Open Sans"/>
              <a:buChar char="●"/>
            </a:pPr>
            <a:r>
              <a:rPr lang="en-GB" sz="1550">
                <a:solidFill>
                  <a:srgbClr val="252C33"/>
                </a:solidFill>
                <a:latin typeface="Open Sans"/>
                <a:ea typeface="Open Sans"/>
                <a:cs typeface="Open Sans"/>
                <a:sym typeface="Open Sans"/>
              </a:rPr>
              <a:t>Step 8: 4 is disconnected from heap.</a:t>
            </a:r>
            <a:endParaRPr sz="1550">
              <a:solidFill>
                <a:srgbClr val="252C33"/>
              </a:solidFill>
              <a:latin typeface="Open Sans"/>
              <a:ea typeface="Open Sans"/>
              <a:cs typeface="Open Sans"/>
              <a:sym typeface="Open Sans"/>
            </a:endParaRPr>
          </a:p>
          <a:p>
            <a:pPr indent="0" lvl="0" marL="914400" rtl="0" algn="l">
              <a:lnSpc>
                <a:spcPct val="150000"/>
              </a:lnSpc>
              <a:spcBef>
                <a:spcPts val="0"/>
              </a:spcBef>
              <a:spcAft>
                <a:spcPts val="0"/>
              </a:spcAft>
              <a:buNone/>
            </a:pPr>
            <a:r>
              <a:t/>
            </a:r>
            <a:endParaRPr sz="1550">
              <a:solidFill>
                <a:srgbClr val="252C33"/>
              </a:solidFill>
              <a:latin typeface="Open Sans"/>
              <a:ea typeface="Open Sans"/>
              <a:cs typeface="Open Sans"/>
              <a:sym typeface="Open Sans"/>
            </a:endParaRPr>
          </a:p>
        </p:txBody>
      </p:sp>
      <p:pic>
        <p:nvPicPr>
          <p:cNvPr id="536" name="Google Shape;536;p79"/>
          <p:cNvPicPr preferRelativeResize="0"/>
          <p:nvPr/>
        </p:nvPicPr>
        <p:blipFill>
          <a:blip r:embed="rId3">
            <a:alphaModFix/>
          </a:blip>
          <a:stretch>
            <a:fillRect/>
          </a:stretch>
        </p:blipFill>
        <p:spPr>
          <a:xfrm>
            <a:off x="1740985" y="1577725"/>
            <a:ext cx="5662026" cy="25600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80"/>
          <p:cNvSpPr txBox="1"/>
          <p:nvPr>
            <p:ph type="title"/>
          </p:nvPr>
        </p:nvSpPr>
        <p:spPr>
          <a:xfrm>
            <a:off x="6475325" y="136593"/>
            <a:ext cx="1201500" cy="11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42" name="Google Shape;542;p80"/>
          <p:cNvSpPr txBox="1"/>
          <p:nvPr>
            <p:ph idx="1" type="body"/>
          </p:nvPr>
        </p:nvSpPr>
        <p:spPr>
          <a:xfrm>
            <a:off x="744400" y="671000"/>
            <a:ext cx="7564800" cy="4046100"/>
          </a:xfrm>
          <a:prstGeom prst="rect">
            <a:avLst/>
          </a:prstGeom>
        </p:spPr>
        <p:txBody>
          <a:bodyPr anchorCtr="0" anchor="t" bIns="0" lIns="0" spcFirstLastPara="1" rIns="0" wrap="square" tIns="0">
            <a:noAutofit/>
          </a:bodyPr>
          <a:lstStyle/>
          <a:p>
            <a:pPr indent="-358775" lvl="0" marL="457200" rtl="0" algn="l">
              <a:lnSpc>
                <a:spcPct val="150000"/>
              </a:lnSpc>
              <a:spcBef>
                <a:spcPts val="0"/>
              </a:spcBef>
              <a:spcAft>
                <a:spcPts val="0"/>
              </a:spcAft>
              <a:buClr>
                <a:srgbClr val="252C33"/>
              </a:buClr>
              <a:buSzPts val="2050"/>
              <a:buFont typeface="Open Sans"/>
              <a:buChar char="●"/>
            </a:pPr>
            <a:r>
              <a:rPr lang="en-GB" sz="1450">
                <a:solidFill>
                  <a:srgbClr val="252C33"/>
                </a:solidFill>
                <a:latin typeface="Open Sans"/>
                <a:ea typeface="Open Sans"/>
                <a:cs typeface="Open Sans"/>
                <a:sym typeface="Open Sans"/>
              </a:rPr>
              <a:t>Step 9: Max heap is created and 3 is swapped with 1.</a:t>
            </a:r>
            <a:endParaRPr sz="1450">
              <a:solidFill>
                <a:srgbClr val="252C33"/>
              </a:solidFill>
              <a:latin typeface="Open Sans"/>
              <a:ea typeface="Open Sans"/>
              <a:cs typeface="Open Sans"/>
              <a:sym typeface="Open Sans"/>
            </a:endParaRPr>
          </a:p>
          <a:p>
            <a:pPr indent="-358775" lvl="0" marL="457200" rtl="0" algn="l">
              <a:lnSpc>
                <a:spcPct val="150000"/>
              </a:lnSpc>
              <a:spcBef>
                <a:spcPts val="0"/>
              </a:spcBef>
              <a:spcAft>
                <a:spcPts val="0"/>
              </a:spcAft>
              <a:buClr>
                <a:srgbClr val="252C33"/>
              </a:buClr>
              <a:buSzPts val="2050"/>
              <a:buFont typeface="Open Sans"/>
              <a:buChar char="●"/>
            </a:pPr>
            <a:r>
              <a:rPr lang="en-GB" sz="1450">
                <a:solidFill>
                  <a:srgbClr val="252C33"/>
                </a:solidFill>
                <a:latin typeface="Open Sans"/>
                <a:ea typeface="Open Sans"/>
                <a:cs typeface="Open Sans"/>
                <a:sym typeface="Open Sans"/>
              </a:rPr>
              <a:t>Step 10: 3 is disconnected.</a:t>
            </a:r>
            <a:endParaRPr sz="1950">
              <a:solidFill>
                <a:srgbClr val="252C33"/>
              </a:solidFill>
              <a:latin typeface="Open Sans"/>
              <a:ea typeface="Open Sans"/>
              <a:cs typeface="Open Sans"/>
              <a:sym typeface="Open Sans"/>
            </a:endParaRPr>
          </a:p>
          <a:p>
            <a:pPr indent="0" lvl="0" marL="914400" rtl="0" algn="l">
              <a:lnSpc>
                <a:spcPct val="150000"/>
              </a:lnSpc>
              <a:spcBef>
                <a:spcPts val="0"/>
              </a:spcBef>
              <a:spcAft>
                <a:spcPts val="0"/>
              </a:spcAft>
              <a:buNone/>
            </a:pPr>
            <a:r>
              <a:t/>
            </a:r>
            <a:endParaRPr sz="1550">
              <a:solidFill>
                <a:srgbClr val="252C33"/>
              </a:solidFill>
              <a:latin typeface="Open Sans"/>
              <a:ea typeface="Open Sans"/>
              <a:cs typeface="Open Sans"/>
              <a:sym typeface="Open Sans"/>
            </a:endParaRPr>
          </a:p>
        </p:txBody>
      </p:sp>
      <p:pic>
        <p:nvPicPr>
          <p:cNvPr id="543" name="Google Shape;543;p80"/>
          <p:cNvPicPr preferRelativeResize="0"/>
          <p:nvPr/>
        </p:nvPicPr>
        <p:blipFill>
          <a:blip r:embed="rId3">
            <a:alphaModFix/>
          </a:blip>
          <a:stretch>
            <a:fillRect/>
          </a:stretch>
        </p:blipFill>
        <p:spPr>
          <a:xfrm>
            <a:off x="1459549" y="1906399"/>
            <a:ext cx="6224900" cy="24272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81"/>
          <p:cNvSpPr txBox="1"/>
          <p:nvPr>
            <p:ph type="title"/>
          </p:nvPr>
        </p:nvSpPr>
        <p:spPr>
          <a:xfrm>
            <a:off x="6475325" y="136593"/>
            <a:ext cx="1201500" cy="11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49" name="Google Shape;549;p81"/>
          <p:cNvSpPr txBox="1"/>
          <p:nvPr>
            <p:ph idx="1" type="body"/>
          </p:nvPr>
        </p:nvSpPr>
        <p:spPr>
          <a:xfrm>
            <a:off x="744400" y="671000"/>
            <a:ext cx="7564800" cy="4046100"/>
          </a:xfrm>
          <a:prstGeom prst="rect">
            <a:avLst/>
          </a:prstGeom>
        </p:spPr>
        <p:txBody>
          <a:bodyPr anchorCtr="0" anchor="t" bIns="0" lIns="0" spcFirstLastPara="1" rIns="0" wrap="square" tIns="0">
            <a:noAutofit/>
          </a:bodyPr>
          <a:lstStyle/>
          <a:p>
            <a:pPr indent="-358775" lvl="0" marL="457200" rtl="0" algn="l">
              <a:lnSpc>
                <a:spcPct val="150000"/>
              </a:lnSpc>
              <a:spcBef>
                <a:spcPts val="0"/>
              </a:spcBef>
              <a:spcAft>
                <a:spcPts val="0"/>
              </a:spcAft>
              <a:buClr>
                <a:srgbClr val="252C33"/>
              </a:buClr>
              <a:buSzPts val="2050"/>
              <a:buFont typeface="Open Sans"/>
              <a:buChar char="●"/>
            </a:pPr>
            <a:r>
              <a:rPr lang="en-GB" sz="1450">
                <a:solidFill>
                  <a:srgbClr val="252C33"/>
                </a:solidFill>
                <a:latin typeface="Open Sans"/>
                <a:ea typeface="Open Sans"/>
                <a:cs typeface="Open Sans"/>
                <a:sym typeface="Open Sans"/>
              </a:rPr>
              <a:t>After all the steps, we will get a sorted array as shown in the figure below.</a:t>
            </a:r>
            <a:endParaRPr sz="2350">
              <a:solidFill>
                <a:srgbClr val="252C33"/>
              </a:solidFill>
              <a:latin typeface="Open Sans"/>
              <a:ea typeface="Open Sans"/>
              <a:cs typeface="Open Sans"/>
              <a:sym typeface="Open Sans"/>
            </a:endParaRPr>
          </a:p>
          <a:p>
            <a:pPr indent="0" lvl="0" marL="914400" rtl="0" algn="l">
              <a:lnSpc>
                <a:spcPct val="150000"/>
              </a:lnSpc>
              <a:spcBef>
                <a:spcPts val="0"/>
              </a:spcBef>
              <a:spcAft>
                <a:spcPts val="0"/>
              </a:spcAft>
              <a:buNone/>
            </a:pPr>
            <a:r>
              <a:t/>
            </a:r>
            <a:endParaRPr sz="1550">
              <a:solidFill>
                <a:srgbClr val="252C33"/>
              </a:solidFill>
              <a:latin typeface="Open Sans"/>
              <a:ea typeface="Open Sans"/>
              <a:cs typeface="Open Sans"/>
              <a:sym typeface="Open Sans"/>
            </a:endParaRPr>
          </a:p>
        </p:txBody>
      </p:sp>
      <p:pic>
        <p:nvPicPr>
          <p:cNvPr id="550" name="Google Shape;550;p81"/>
          <p:cNvPicPr preferRelativeResize="0"/>
          <p:nvPr/>
        </p:nvPicPr>
        <p:blipFill>
          <a:blip r:embed="rId3">
            <a:alphaModFix/>
          </a:blip>
          <a:stretch>
            <a:fillRect/>
          </a:stretch>
        </p:blipFill>
        <p:spPr>
          <a:xfrm>
            <a:off x="2271573" y="1153100"/>
            <a:ext cx="3727825" cy="10070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82"/>
          <p:cNvSpPr txBox="1"/>
          <p:nvPr>
            <p:ph type="title"/>
          </p:nvPr>
        </p:nvSpPr>
        <p:spPr>
          <a:xfrm>
            <a:off x="1078075" y="432825"/>
            <a:ext cx="7116000" cy="430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Implementation &amp; Time Complexity of Heap Sort</a:t>
            </a:r>
            <a:endParaRPr/>
          </a:p>
        </p:txBody>
      </p:sp>
      <p:sp>
        <p:nvSpPr>
          <p:cNvPr id="556" name="Google Shape;556;p82"/>
          <p:cNvSpPr txBox="1"/>
          <p:nvPr>
            <p:ph idx="1" type="body"/>
          </p:nvPr>
        </p:nvSpPr>
        <p:spPr>
          <a:xfrm>
            <a:off x="457200" y="1183005"/>
            <a:ext cx="3977700" cy="3394800"/>
          </a:xfrm>
          <a:prstGeom prst="rect">
            <a:avLst/>
          </a:prstGeom>
        </p:spPr>
        <p:txBody>
          <a:bodyPr anchorCtr="0" anchor="t" bIns="0" lIns="0" spcFirstLastPara="1" rIns="0" wrap="square" tIns="0">
            <a:noAutofit/>
          </a:bodyPr>
          <a:lstStyle/>
          <a:p>
            <a:pPr indent="-298450" lvl="0" marL="457200" rtl="0" algn="l">
              <a:spcBef>
                <a:spcPts val="0"/>
              </a:spcBef>
              <a:spcAft>
                <a:spcPts val="0"/>
              </a:spcAft>
              <a:buSzPts val="1100"/>
              <a:buChar char="●"/>
            </a:pPr>
            <a:r>
              <a:rPr lang="en-GB"/>
              <a:t>Here’s the pseudo code for the implementation of heap sort:</a:t>
            </a:r>
            <a:endParaRPr/>
          </a:p>
          <a:p>
            <a:pPr indent="0" lvl="0" marL="457200" rtl="0" algn="l">
              <a:spcBef>
                <a:spcPts val="0"/>
              </a:spcBef>
              <a:spcAft>
                <a:spcPts val="0"/>
              </a:spcAft>
              <a:buNone/>
            </a:pPr>
            <a:r>
              <a:t/>
            </a:r>
            <a:endParaRPr/>
          </a:p>
        </p:txBody>
      </p:sp>
      <p:pic>
        <p:nvPicPr>
          <p:cNvPr id="557" name="Google Shape;557;p82"/>
          <p:cNvPicPr preferRelativeResize="0"/>
          <p:nvPr/>
        </p:nvPicPr>
        <p:blipFill>
          <a:blip r:embed="rId3">
            <a:alphaModFix/>
          </a:blip>
          <a:stretch>
            <a:fillRect/>
          </a:stretch>
        </p:blipFill>
        <p:spPr>
          <a:xfrm>
            <a:off x="891550" y="1808325"/>
            <a:ext cx="3447292" cy="3036900"/>
          </a:xfrm>
          <a:prstGeom prst="rect">
            <a:avLst/>
          </a:prstGeom>
          <a:noFill/>
          <a:ln>
            <a:noFill/>
          </a:ln>
        </p:spPr>
      </p:pic>
      <p:sp>
        <p:nvSpPr>
          <p:cNvPr id="558" name="Google Shape;558;p82"/>
          <p:cNvSpPr txBox="1"/>
          <p:nvPr>
            <p:ph idx="2" type="body"/>
          </p:nvPr>
        </p:nvSpPr>
        <p:spPr>
          <a:xfrm>
            <a:off x="4572000" y="1183000"/>
            <a:ext cx="4114800" cy="3394800"/>
          </a:xfrm>
          <a:prstGeom prst="rect">
            <a:avLst/>
          </a:prstGeom>
        </p:spPr>
        <p:txBody>
          <a:bodyPr anchorCtr="0" anchor="t" bIns="0" lIns="0" spcFirstLastPara="1" rIns="0" wrap="square" tIns="0">
            <a:noAutofit/>
          </a:bodyPr>
          <a:lstStyle/>
          <a:p>
            <a:pPr indent="-298450" lvl="0" marL="457200" rtl="0" algn="l">
              <a:spcBef>
                <a:spcPts val="0"/>
              </a:spcBef>
              <a:spcAft>
                <a:spcPts val="0"/>
              </a:spcAft>
              <a:buSzPts val="1100"/>
              <a:buChar char="●"/>
            </a:pPr>
            <a:r>
              <a:rPr lang="en-GB"/>
              <a:t>Complexity:</a:t>
            </a:r>
            <a:endParaRPr/>
          </a:p>
          <a:p>
            <a:pPr indent="0" lvl="0" marL="457200" rtl="0" algn="l">
              <a:spcBef>
                <a:spcPts val="0"/>
              </a:spcBef>
              <a:spcAft>
                <a:spcPts val="0"/>
              </a:spcAft>
              <a:buNone/>
            </a:pPr>
            <a:r>
              <a:rPr lang="en-GB" sz="1350">
                <a:latin typeface="Arial"/>
                <a:ea typeface="Arial"/>
                <a:cs typeface="Arial"/>
                <a:sym typeface="Arial"/>
              </a:rPr>
              <a:t>Heap Sort has </a:t>
            </a:r>
            <a:r>
              <a:rPr b="1" lang="en-GB" sz="1250">
                <a:latin typeface="Comic Sans MS"/>
                <a:ea typeface="Comic Sans MS"/>
                <a:cs typeface="Comic Sans MS"/>
                <a:sym typeface="Comic Sans MS"/>
              </a:rPr>
              <a:t>O(nlog n)</a:t>
            </a:r>
            <a:r>
              <a:rPr lang="en-GB" sz="1350">
                <a:latin typeface="Arial"/>
                <a:ea typeface="Arial"/>
                <a:cs typeface="Arial"/>
                <a:sym typeface="Arial"/>
              </a:rPr>
              <a:t> time complexities for all the cases ( best case, average case, and worst case).</a:t>
            </a:r>
            <a:endParaRPr sz="1350">
              <a:latin typeface="Arial"/>
              <a:ea typeface="Arial"/>
              <a:cs typeface="Arial"/>
              <a:sym typeface="Arial"/>
            </a:endParaRPr>
          </a:p>
          <a:p>
            <a:pPr indent="0" lvl="0" marL="457200" rtl="0" algn="l">
              <a:spcBef>
                <a:spcPts val="0"/>
              </a:spcBef>
              <a:spcAft>
                <a:spcPts val="0"/>
              </a:spcAft>
              <a:buNone/>
            </a:pPr>
            <a:r>
              <a:t/>
            </a:r>
            <a:endParaRPr sz="1350">
              <a:latin typeface="Arial"/>
              <a:ea typeface="Arial"/>
              <a:cs typeface="Arial"/>
              <a:sym typeface="Arial"/>
            </a:endParaRPr>
          </a:p>
          <a:p>
            <a:pPr indent="-314325" lvl="0" marL="457200" rtl="0" algn="l">
              <a:lnSpc>
                <a:spcPct val="115000"/>
              </a:lnSpc>
              <a:spcBef>
                <a:spcPts val="0"/>
              </a:spcBef>
              <a:spcAft>
                <a:spcPts val="0"/>
              </a:spcAft>
              <a:buSzPts val="1350"/>
              <a:buFont typeface="Calibri"/>
              <a:buChar char="●"/>
            </a:pPr>
            <a:r>
              <a:rPr lang="en-GB" sz="1350">
                <a:solidFill>
                  <a:srgbClr val="000000"/>
                </a:solidFill>
              </a:rPr>
              <a:t>max_heapify has complexity  O(logN) , build_maxheap has complexity  O(N)  and we run max_heapify N−1  times in heap_sort function, therefore complexity of heap_sort function is  O(NlogN).</a:t>
            </a:r>
            <a:endParaRPr sz="1450">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83"/>
          <p:cNvSpPr txBox="1"/>
          <p:nvPr>
            <p:ph type="title"/>
          </p:nvPr>
        </p:nvSpPr>
        <p:spPr>
          <a:xfrm>
            <a:off x="2357227" y="432825"/>
            <a:ext cx="4369200" cy="430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a:t>Heap Sort Applications</a:t>
            </a:r>
            <a:endParaRPr/>
          </a:p>
        </p:txBody>
      </p:sp>
      <p:sp>
        <p:nvSpPr>
          <p:cNvPr id="564" name="Google Shape;564;p83"/>
          <p:cNvSpPr txBox="1"/>
          <p:nvPr>
            <p:ph idx="1" type="body"/>
          </p:nvPr>
        </p:nvSpPr>
        <p:spPr>
          <a:xfrm>
            <a:off x="759425" y="1053125"/>
            <a:ext cx="7564800" cy="3792000"/>
          </a:xfrm>
          <a:prstGeom prst="rect">
            <a:avLst/>
          </a:prstGeom>
        </p:spPr>
        <p:txBody>
          <a:bodyPr anchorCtr="0" anchor="t" bIns="0" lIns="0" spcFirstLastPara="1" rIns="0" wrap="square" tIns="0">
            <a:noAutofit/>
          </a:bodyPr>
          <a:lstStyle/>
          <a:p>
            <a:pPr indent="-298450" lvl="0" marL="457200" rtl="0" algn="l">
              <a:lnSpc>
                <a:spcPct val="200000"/>
              </a:lnSpc>
              <a:spcBef>
                <a:spcPts val="0"/>
              </a:spcBef>
              <a:spcAft>
                <a:spcPts val="0"/>
              </a:spcAft>
              <a:buSzPts val="1100"/>
              <a:buChar char="●"/>
            </a:pPr>
            <a:r>
              <a:rPr lang="en-GB" sz="1350">
                <a:latin typeface="Arial"/>
                <a:ea typeface="Arial"/>
                <a:cs typeface="Arial"/>
                <a:sym typeface="Arial"/>
              </a:rPr>
              <a:t>Systems concerned with security and embedded systems such as Linux Kernel use Heap Sort because of the </a:t>
            </a:r>
            <a:r>
              <a:rPr b="1" lang="en-GB" sz="1050">
                <a:latin typeface="Courier New"/>
                <a:ea typeface="Courier New"/>
                <a:cs typeface="Courier New"/>
                <a:sym typeface="Courier New"/>
              </a:rPr>
              <a:t>O(n log n)</a:t>
            </a:r>
            <a:r>
              <a:rPr lang="en-GB" sz="1350">
                <a:latin typeface="Arial"/>
                <a:ea typeface="Arial"/>
                <a:cs typeface="Arial"/>
                <a:sym typeface="Arial"/>
              </a:rPr>
              <a:t> upper bound on Heapsort's running time and constant </a:t>
            </a:r>
            <a:r>
              <a:rPr b="1" lang="en-GB" sz="1050">
                <a:latin typeface="Courier New"/>
                <a:ea typeface="Courier New"/>
                <a:cs typeface="Courier New"/>
                <a:sym typeface="Courier New"/>
              </a:rPr>
              <a:t>O(1)</a:t>
            </a:r>
            <a:r>
              <a:rPr lang="en-GB" sz="1350">
                <a:latin typeface="Arial"/>
                <a:ea typeface="Arial"/>
                <a:cs typeface="Arial"/>
                <a:sym typeface="Arial"/>
              </a:rPr>
              <a:t> upper bound on its auxiliary storage.</a:t>
            </a:r>
            <a:endParaRPr sz="1350">
              <a:latin typeface="Arial"/>
              <a:ea typeface="Arial"/>
              <a:cs typeface="Arial"/>
              <a:sym typeface="Arial"/>
            </a:endParaRPr>
          </a:p>
          <a:p>
            <a:pPr indent="-298450" lvl="0" marL="457200" rtl="0" algn="l">
              <a:lnSpc>
                <a:spcPct val="200000"/>
              </a:lnSpc>
              <a:spcBef>
                <a:spcPts val="0"/>
              </a:spcBef>
              <a:spcAft>
                <a:spcPts val="0"/>
              </a:spcAft>
              <a:buSzPts val="1100"/>
              <a:buChar char="●"/>
            </a:pPr>
            <a:r>
              <a:rPr lang="en-GB" sz="1350">
                <a:latin typeface="Arial"/>
                <a:ea typeface="Arial"/>
                <a:cs typeface="Arial"/>
                <a:sym typeface="Arial"/>
              </a:rPr>
              <a:t>Although Heap Sort has </a:t>
            </a:r>
            <a:r>
              <a:rPr b="1" lang="en-GB" sz="1050">
                <a:latin typeface="Courier New"/>
                <a:ea typeface="Courier New"/>
                <a:cs typeface="Courier New"/>
                <a:sym typeface="Courier New"/>
              </a:rPr>
              <a:t>O(n log n)</a:t>
            </a:r>
            <a:r>
              <a:rPr lang="en-GB" sz="1350">
                <a:latin typeface="Arial"/>
                <a:ea typeface="Arial"/>
                <a:cs typeface="Arial"/>
                <a:sym typeface="Arial"/>
              </a:rPr>
              <a:t> time complexity even for the worst case, it doesn't have more applications ( compared to other sorting algorithms like Quick Sort, Merge Sort ). However, its underlying data structure, heap, can be efficiently used if we want to extract the smallest (or largest) from the list of items without the overhead of keeping the remaining items in the sorted order. For e.g Priority Queues.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40"/>
          <p:cNvSpPr txBox="1"/>
          <p:nvPr/>
        </p:nvSpPr>
        <p:spPr>
          <a:xfrm>
            <a:off x="2268550" y="133650"/>
            <a:ext cx="46974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900">
                <a:highlight>
                  <a:srgbClr val="04607A"/>
                </a:highlight>
                <a:latin typeface="Georgia"/>
                <a:ea typeface="Georgia"/>
                <a:cs typeface="Georgia"/>
                <a:sym typeface="Georgia"/>
              </a:rPr>
              <a:t>Other applications of Bit masking</a:t>
            </a:r>
            <a:endParaRPr b="1" sz="1900">
              <a:highlight>
                <a:srgbClr val="04607A"/>
              </a:highlight>
              <a:latin typeface="Georgia"/>
              <a:ea typeface="Georgia"/>
              <a:cs typeface="Georgia"/>
              <a:sym typeface="Georgia"/>
            </a:endParaRPr>
          </a:p>
        </p:txBody>
      </p:sp>
      <p:sp>
        <p:nvSpPr>
          <p:cNvPr id="212" name="Google Shape;212;p40"/>
          <p:cNvSpPr txBox="1"/>
          <p:nvPr/>
        </p:nvSpPr>
        <p:spPr>
          <a:xfrm>
            <a:off x="276550" y="777875"/>
            <a:ext cx="8166300" cy="43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Georgia"/>
                <a:ea typeface="Georgia"/>
                <a:cs typeface="Georgia"/>
                <a:sym typeface="Georgia"/>
              </a:rPr>
              <a:t>Uppercase</a:t>
            </a:r>
            <a:r>
              <a:rPr b="1" lang="en-GB" sz="1600">
                <a:latin typeface="Georgia"/>
                <a:ea typeface="Georgia"/>
                <a:cs typeface="Georgia"/>
                <a:sym typeface="Georgia"/>
              </a:rPr>
              <a:t> English Alphabet to </a:t>
            </a:r>
            <a:r>
              <a:rPr b="1" lang="en-GB" sz="1600">
                <a:latin typeface="Georgia"/>
                <a:ea typeface="Georgia"/>
                <a:cs typeface="Georgia"/>
                <a:sym typeface="Georgia"/>
              </a:rPr>
              <a:t>Lowercase</a:t>
            </a:r>
            <a:r>
              <a:rPr b="1" lang="en-GB" sz="1600">
                <a:latin typeface="Georgia"/>
                <a:ea typeface="Georgia"/>
                <a:cs typeface="Georgia"/>
                <a:sym typeface="Georgia"/>
              </a:rPr>
              <a:t>:</a:t>
            </a:r>
            <a:endParaRPr b="1" sz="1600">
              <a:latin typeface="Georgia"/>
              <a:ea typeface="Georgia"/>
              <a:cs typeface="Georgia"/>
              <a:sym typeface="Georgia"/>
            </a:endParaRPr>
          </a:p>
          <a:p>
            <a:pPr indent="0" lvl="0" marL="0" rtl="0" algn="l">
              <a:spcBef>
                <a:spcPts val="0"/>
              </a:spcBef>
              <a:spcAft>
                <a:spcPts val="0"/>
              </a:spcAft>
              <a:buNone/>
            </a:pPr>
            <a:r>
              <a:t/>
            </a:r>
            <a:endParaRPr sz="1600">
              <a:latin typeface="Calibri"/>
              <a:ea typeface="Calibri"/>
              <a:cs typeface="Calibri"/>
              <a:sym typeface="Calibri"/>
            </a:endParaRPr>
          </a:p>
          <a:p>
            <a:pPr indent="355600" lvl="0" marL="558800" marR="101600" rtl="0" algn="l">
              <a:lnSpc>
                <a:spcPct val="158000"/>
              </a:lnSpc>
              <a:spcBef>
                <a:spcPts val="0"/>
              </a:spcBef>
              <a:spcAft>
                <a:spcPts val="0"/>
              </a:spcAft>
              <a:buClr>
                <a:schemeClr val="dk1"/>
              </a:buClr>
              <a:buSzPts val="1100"/>
              <a:buFont typeface="Arial"/>
              <a:buNone/>
            </a:pPr>
            <a:r>
              <a:rPr b="1" lang="en-GB" sz="1450">
                <a:solidFill>
                  <a:schemeClr val="dk1"/>
                </a:solidFill>
                <a:latin typeface="Georgia"/>
                <a:ea typeface="Georgia"/>
                <a:cs typeface="Georgia"/>
                <a:sym typeface="Georgia"/>
              </a:rPr>
              <a:t>ch |= '  ';</a:t>
            </a:r>
            <a:endParaRPr b="1" sz="1450">
              <a:solidFill>
                <a:schemeClr val="dk1"/>
              </a:solidFill>
              <a:latin typeface="Georgia"/>
              <a:ea typeface="Georgia"/>
              <a:cs typeface="Georgia"/>
              <a:sym typeface="Georgia"/>
            </a:endParaRPr>
          </a:p>
          <a:p>
            <a:pPr indent="457200" lvl="0" marL="0" rtl="0" algn="l">
              <a:spcBef>
                <a:spcPts val="800"/>
              </a:spcBef>
              <a:spcAft>
                <a:spcPts val="0"/>
              </a:spcAft>
              <a:buNone/>
            </a:pPr>
            <a:r>
              <a:rPr lang="en-GB" sz="1450">
                <a:solidFill>
                  <a:schemeClr val="dk1"/>
                </a:solidFill>
                <a:latin typeface="Georgia"/>
                <a:ea typeface="Georgia"/>
                <a:cs typeface="Georgia"/>
                <a:sym typeface="Georgia"/>
              </a:rPr>
              <a:t>A -&gt; 01000001          a -&gt; 01100001</a:t>
            </a:r>
            <a:endParaRPr sz="1450">
              <a:solidFill>
                <a:schemeClr val="dk1"/>
              </a:solidFill>
              <a:latin typeface="Georgia"/>
              <a:ea typeface="Georgia"/>
              <a:cs typeface="Georgia"/>
              <a:sym typeface="Georgia"/>
            </a:endParaRPr>
          </a:p>
          <a:p>
            <a:pPr indent="457200" lvl="0" marL="0" rtl="0" algn="l">
              <a:spcBef>
                <a:spcPts val="0"/>
              </a:spcBef>
              <a:spcAft>
                <a:spcPts val="0"/>
              </a:spcAft>
              <a:buNone/>
            </a:pPr>
            <a:r>
              <a:rPr lang="en-GB" sz="1450">
                <a:solidFill>
                  <a:schemeClr val="dk1"/>
                </a:solidFill>
                <a:latin typeface="Georgia"/>
                <a:ea typeface="Georgia"/>
                <a:cs typeface="Georgia"/>
                <a:sym typeface="Georgia"/>
              </a:rPr>
              <a:t>B -&gt; 01000010          b -&gt; 01100010</a:t>
            </a:r>
            <a:endParaRPr sz="1450">
              <a:solidFill>
                <a:schemeClr val="dk1"/>
              </a:solidFill>
              <a:latin typeface="Georgia"/>
              <a:ea typeface="Georgia"/>
              <a:cs typeface="Georgia"/>
              <a:sym typeface="Georgia"/>
            </a:endParaRPr>
          </a:p>
          <a:p>
            <a:pPr indent="457200" lvl="0" marL="0" rtl="0" algn="l">
              <a:spcBef>
                <a:spcPts val="0"/>
              </a:spcBef>
              <a:spcAft>
                <a:spcPts val="0"/>
              </a:spcAft>
              <a:buNone/>
            </a:pPr>
            <a:r>
              <a:rPr lang="en-GB" sz="1450">
                <a:solidFill>
                  <a:schemeClr val="dk1"/>
                </a:solidFill>
                <a:latin typeface="Georgia"/>
                <a:ea typeface="Georgia"/>
                <a:cs typeface="Georgia"/>
                <a:sym typeface="Georgia"/>
              </a:rPr>
              <a:t>C -&gt; 01000011          c -&gt; 01100011</a:t>
            </a:r>
            <a:endParaRPr sz="1450">
              <a:solidFill>
                <a:schemeClr val="dk1"/>
              </a:solidFill>
              <a:latin typeface="Georgia"/>
              <a:ea typeface="Georgia"/>
              <a:cs typeface="Georgia"/>
              <a:sym typeface="Georgia"/>
            </a:endParaRPr>
          </a:p>
          <a:p>
            <a:pPr indent="457200" lvl="0" marL="0" rtl="0" algn="l">
              <a:spcBef>
                <a:spcPts val="0"/>
              </a:spcBef>
              <a:spcAft>
                <a:spcPts val="0"/>
              </a:spcAft>
              <a:buNone/>
            </a:pPr>
            <a:r>
              <a:rPr lang="en-GB" sz="1450">
                <a:solidFill>
                  <a:schemeClr val="dk1"/>
                </a:solidFill>
                <a:latin typeface="Georgia"/>
                <a:ea typeface="Georgia"/>
                <a:cs typeface="Georgia"/>
                <a:sym typeface="Georgia"/>
              </a:rPr>
              <a:t>  .                               .</a:t>
            </a:r>
            <a:endParaRPr sz="1450">
              <a:solidFill>
                <a:schemeClr val="dk1"/>
              </a:solidFill>
              <a:latin typeface="Georgia"/>
              <a:ea typeface="Georgia"/>
              <a:cs typeface="Georgia"/>
              <a:sym typeface="Georgia"/>
            </a:endParaRPr>
          </a:p>
          <a:p>
            <a:pPr indent="457200" lvl="0" marL="0" rtl="0" algn="l">
              <a:spcBef>
                <a:spcPts val="0"/>
              </a:spcBef>
              <a:spcAft>
                <a:spcPts val="0"/>
              </a:spcAft>
              <a:buNone/>
            </a:pPr>
            <a:r>
              <a:rPr lang="en-GB" sz="1450">
                <a:solidFill>
                  <a:schemeClr val="dk1"/>
                </a:solidFill>
                <a:latin typeface="Georgia"/>
                <a:ea typeface="Georgia"/>
                <a:cs typeface="Georgia"/>
                <a:sym typeface="Georgia"/>
              </a:rPr>
              <a:t>  .                               .</a:t>
            </a:r>
            <a:endParaRPr sz="1450">
              <a:solidFill>
                <a:schemeClr val="dk1"/>
              </a:solidFill>
              <a:latin typeface="Georgia"/>
              <a:ea typeface="Georgia"/>
              <a:cs typeface="Georgia"/>
              <a:sym typeface="Georgia"/>
            </a:endParaRPr>
          </a:p>
          <a:p>
            <a:pPr indent="355600" lvl="0" marL="101600" marR="101600" rtl="0" algn="l">
              <a:lnSpc>
                <a:spcPct val="158000"/>
              </a:lnSpc>
              <a:spcBef>
                <a:spcPts val="0"/>
              </a:spcBef>
              <a:spcAft>
                <a:spcPts val="0"/>
              </a:spcAft>
              <a:buNone/>
            </a:pPr>
            <a:r>
              <a:rPr lang="en-GB" sz="1450">
                <a:solidFill>
                  <a:schemeClr val="dk1"/>
                </a:solidFill>
                <a:latin typeface="Georgia"/>
                <a:ea typeface="Georgia"/>
                <a:cs typeface="Georgia"/>
                <a:sym typeface="Georgia"/>
              </a:rPr>
              <a:t>Z -&gt; 01011010          z -&gt; 01111010</a:t>
            </a:r>
            <a:endParaRPr sz="1450">
              <a:solidFill>
                <a:schemeClr val="dk1"/>
              </a:solidFill>
              <a:latin typeface="Georgia"/>
              <a:ea typeface="Georgia"/>
              <a:cs typeface="Georgia"/>
              <a:sym typeface="Georgia"/>
            </a:endParaRPr>
          </a:p>
          <a:p>
            <a:pPr indent="355600" lvl="0" marL="101600" marR="101600" rtl="0" algn="l">
              <a:lnSpc>
                <a:spcPct val="158000"/>
              </a:lnSpc>
              <a:spcBef>
                <a:spcPts val="800"/>
              </a:spcBef>
              <a:spcAft>
                <a:spcPts val="0"/>
              </a:spcAft>
              <a:buNone/>
            </a:pPr>
            <a:r>
              <a:t/>
            </a:r>
            <a:endParaRPr sz="1450">
              <a:solidFill>
                <a:schemeClr val="dk1"/>
              </a:solidFill>
              <a:latin typeface="Georgia"/>
              <a:ea typeface="Georgia"/>
              <a:cs typeface="Georgia"/>
              <a:sym typeface="Georgia"/>
            </a:endParaRPr>
          </a:p>
          <a:p>
            <a:pPr indent="355600" lvl="0" marL="101600" marR="101600" rtl="0" algn="l">
              <a:lnSpc>
                <a:spcPct val="158000"/>
              </a:lnSpc>
              <a:spcBef>
                <a:spcPts val="800"/>
              </a:spcBef>
              <a:spcAft>
                <a:spcPts val="0"/>
              </a:spcAft>
              <a:buNone/>
            </a:pPr>
            <a:r>
              <a:rPr lang="en-GB" sz="1500">
                <a:solidFill>
                  <a:schemeClr val="dk1"/>
                </a:solidFill>
                <a:latin typeface="Georgia"/>
                <a:ea typeface="Georgia"/>
                <a:cs typeface="Georgia"/>
                <a:sym typeface="Georgia"/>
              </a:rPr>
              <a:t>ch = ‘A’ (01000001)</a:t>
            </a:r>
            <a:endParaRPr sz="1500">
              <a:solidFill>
                <a:schemeClr val="dk1"/>
              </a:solidFill>
              <a:latin typeface="Georgia"/>
              <a:ea typeface="Georgia"/>
              <a:cs typeface="Georgia"/>
              <a:sym typeface="Georgia"/>
            </a:endParaRPr>
          </a:p>
          <a:p>
            <a:pPr indent="355600" lvl="0" marL="101600" marR="101600" rtl="0" algn="l">
              <a:lnSpc>
                <a:spcPct val="158000"/>
              </a:lnSpc>
              <a:spcBef>
                <a:spcPts val="800"/>
              </a:spcBef>
              <a:spcAft>
                <a:spcPts val="0"/>
              </a:spcAft>
              <a:buNone/>
            </a:pPr>
            <a:r>
              <a:rPr lang="en-GB" sz="1500">
                <a:solidFill>
                  <a:schemeClr val="dk1"/>
                </a:solidFill>
                <a:latin typeface="Georgia"/>
                <a:ea typeface="Georgia"/>
                <a:cs typeface="Georgia"/>
                <a:sym typeface="Georgia"/>
              </a:rPr>
              <a:t>mask = ‘  ‘ (00100000)</a:t>
            </a:r>
            <a:endParaRPr sz="1500">
              <a:solidFill>
                <a:schemeClr val="dk1"/>
              </a:solidFill>
              <a:latin typeface="Georgia"/>
              <a:ea typeface="Georgia"/>
              <a:cs typeface="Georgia"/>
              <a:sym typeface="Georgia"/>
            </a:endParaRPr>
          </a:p>
          <a:p>
            <a:pPr indent="355600" lvl="0" marL="101600" marR="101600" rtl="0" algn="l">
              <a:lnSpc>
                <a:spcPct val="158000"/>
              </a:lnSpc>
              <a:spcBef>
                <a:spcPts val="800"/>
              </a:spcBef>
              <a:spcAft>
                <a:spcPts val="0"/>
              </a:spcAft>
              <a:buNone/>
            </a:pPr>
            <a:r>
              <a:rPr lang="en-GB" sz="1500">
                <a:solidFill>
                  <a:schemeClr val="dk1"/>
                </a:solidFill>
                <a:latin typeface="Georgia"/>
                <a:ea typeface="Georgia"/>
                <a:cs typeface="Georgia"/>
                <a:sym typeface="Georgia"/>
              </a:rPr>
              <a:t>ch | mask = ‘a’ (01100001)</a:t>
            </a:r>
            <a:endParaRPr sz="1500">
              <a:solidFill>
                <a:schemeClr val="dk1"/>
              </a:solidFill>
              <a:latin typeface="Georgia"/>
              <a:ea typeface="Georgia"/>
              <a:cs typeface="Georgia"/>
              <a:sym typeface="Georgia"/>
            </a:endParaRPr>
          </a:p>
          <a:p>
            <a:pPr indent="0" lvl="0" marL="0" marR="101600" rtl="0" algn="l">
              <a:lnSpc>
                <a:spcPct val="158000"/>
              </a:lnSpc>
              <a:spcBef>
                <a:spcPts val="800"/>
              </a:spcBef>
              <a:spcAft>
                <a:spcPts val="0"/>
              </a:spcAft>
              <a:buClr>
                <a:schemeClr val="dk1"/>
              </a:buClr>
              <a:buSzPts val="1100"/>
              <a:buFont typeface="Arial"/>
              <a:buNone/>
            </a:pPr>
            <a:r>
              <a:t/>
            </a:r>
            <a:endParaRPr sz="1500">
              <a:solidFill>
                <a:schemeClr val="dk1"/>
              </a:solidFill>
              <a:latin typeface="Roboto"/>
              <a:ea typeface="Roboto"/>
              <a:cs typeface="Roboto"/>
              <a:sym typeface="Roboto"/>
            </a:endParaRPr>
          </a:p>
          <a:p>
            <a:pPr indent="0" lvl="0" marL="0" rtl="0" algn="l">
              <a:spcBef>
                <a:spcPts val="800"/>
              </a:spcBef>
              <a:spcAft>
                <a:spcPts val="0"/>
              </a:spcAft>
              <a:buNone/>
            </a:pPr>
            <a:r>
              <a:t/>
            </a:r>
            <a:endParaRPr sz="17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41"/>
          <p:cNvSpPr txBox="1"/>
          <p:nvPr>
            <p:ph idx="1" type="subTitle"/>
          </p:nvPr>
        </p:nvSpPr>
        <p:spPr>
          <a:xfrm>
            <a:off x="514375" y="103950"/>
            <a:ext cx="7476000" cy="4955100"/>
          </a:xfrm>
          <a:prstGeom prst="rect">
            <a:avLst/>
          </a:prstGeom>
        </p:spPr>
        <p:txBody>
          <a:bodyPr anchorCtr="0" anchor="t" bIns="0" lIns="0" spcFirstLastPara="1" rIns="0" wrap="square" tIns="0">
            <a:noAutofit/>
          </a:bodyPr>
          <a:lstStyle/>
          <a:p>
            <a:pPr indent="0" lvl="0" marL="0" marR="101600" rtl="0" algn="l">
              <a:lnSpc>
                <a:spcPct val="158000"/>
              </a:lnSpc>
              <a:spcBef>
                <a:spcPts val="0"/>
              </a:spcBef>
              <a:spcAft>
                <a:spcPts val="0"/>
              </a:spcAft>
              <a:buNone/>
            </a:pPr>
            <a:r>
              <a:rPr b="1" lang="en-GB" sz="1800">
                <a:latin typeface="Georgia"/>
                <a:ea typeface="Georgia"/>
                <a:cs typeface="Georgia"/>
                <a:sym typeface="Georgia"/>
              </a:rPr>
              <a:t>Converting </a:t>
            </a:r>
            <a:r>
              <a:rPr b="1" lang="en-GB" sz="1800">
                <a:latin typeface="Georgia"/>
                <a:ea typeface="Georgia"/>
                <a:cs typeface="Georgia"/>
                <a:sym typeface="Georgia"/>
              </a:rPr>
              <a:t>Lowercase to uppercase</a:t>
            </a:r>
            <a:endParaRPr b="1" sz="1800">
              <a:latin typeface="Georgia"/>
              <a:ea typeface="Georgia"/>
              <a:cs typeface="Georgia"/>
              <a:sym typeface="Georgia"/>
            </a:endParaRPr>
          </a:p>
          <a:p>
            <a:pPr indent="0" lvl="0" marL="101600" marR="101600" rtl="0" algn="l">
              <a:lnSpc>
                <a:spcPct val="158000"/>
              </a:lnSpc>
              <a:spcBef>
                <a:spcPts val="800"/>
              </a:spcBef>
              <a:spcAft>
                <a:spcPts val="0"/>
              </a:spcAft>
              <a:buNone/>
            </a:pPr>
            <a:r>
              <a:rPr b="1" lang="en-GB" sz="1450">
                <a:latin typeface="Georgia"/>
                <a:ea typeface="Georgia"/>
                <a:cs typeface="Georgia"/>
                <a:sym typeface="Georgia"/>
              </a:rPr>
              <a:t>ch &amp;= '_’ ;</a:t>
            </a:r>
            <a:endParaRPr b="1" sz="1450">
              <a:latin typeface="Georgia"/>
              <a:ea typeface="Georgia"/>
              <a:cs typeface="Georgia"/>
              <a:sym typeface="Georgia"/>
            </a:endParaRPr>
          </a:p>
          <a:p>
            <a:pPr indent="0" lvl="0" marL="0" marR="101600" rtl="0" algn="l">
              <a:lnSpc>
                <a:spcPct val="158000"/>
              </a:lnSpc>
              <a:spcBef>
                <a:spcPts val="800"/>
              </a:spcBef>
              <a:spcAft>
                <a:spcPts val="0"/>
              </a:spcAft>
              <a:buNone/>
            </a:pPr>
            <a:r>
              <a:rPr lang="en-GB" sz="1450">
                <a:latin typeface="Georgia"/>
                <a:ea typeface="Georgia"/>
                <a:cs typeface="Georgia"/>
                <a:sym typeface="Georgia"/>
              </a:rPr>
              <a:t>A -&gt; 01000001                a -&gt; 01100001</a:t>
            </a:r>
            <a:endParaRPr sz="1450">
              <a:latin typeface="Georgia"/>
              <a:ea typeface="Georgia"/>
              <a:cs typeface="Georgia"/>
              <a:sym typeface="Georgia"/>
            </a:endParaRPr>
          </a:p>
          <a:p>
            <a:pPr indent="0" lvl="0" marL="0" marR="101600" rtl="0" algn="l">
              <a:lnSpc>
                <a:spcPct val="158000"/>
              </a:lnSpc>
              <a:spcBef>
                <a:spcPts val="800"/>
              </a:spcBef>
              <a:spcAft>
                <a:spcPts val="0"/>
              </a:spcAft>
              <a:buNone/>
            </a:pPr>
            <a:r>
              <a:rPr lang="en-GB" sz="1450">
                <a:latin typeface="Georgia"/>
                <a:ea typeface="Georgia"/>
                <a:cs typeface="Georgia"/>
                <a:sym typeface="Georgia"/>
              </a:rPr>
              <a:t>B -&gt; 01000010                b -&gt; 01100010</a:t>
            </a:r>
            <a:endParaRPr sz="1450">
              <a:latin typeface="Georgia"/>
              <a:ea typeface="Georgia"/>
              <a:cs typeface="Georgia"/>
              <a:sym typeface="Georgia"/>
            </a:endParaRPr>
          </a:p>
          <a:p>
            <a:pPr indent="0" lvl="0" marL="0" marR="101600" rtl="0" algn="l">
              <a:lnSpc>
                <a:spcPct val="158000"/>
              </a:lnSpc>
              <a:spcBef>
                <a:spcPts val="800"/>
              </a:spcBef>
              <a:spcAft>
                <a:spcPts val="0"/>
              </a:spcAft>
              <a:buNone/>
            </a:pPr>
            <a:r>
              <a:rPr lang="en-GB" sz="1450">
                <a:latin typeface="Georgia"/>
                <a:ea typeface="Georgia"/>
                <a:cs typeface="Georgia"/>
                <a:sym typeface="Georgia"/>
              </a:rPr>
              <a:t>C -&gt; 01000011                c -&gt; 01100011</a:t>
            </a:r>
            <a:endParaRPr sz="1450">
              <a:latin typeface="Georgia"/>
              <a:ea typeface="Georgia"/>
              <a:cs typeface="Georgia"/>
              <a:sym typeface="Georgia"/>
            </a:endParaRPr>
          </a:p>
          <a:p>
            <a:pPr indent="0" lvl="0" marL="0" marR="101600" rtl="0" algn="l">
              <a:lnSpc>
                <a:spcPct val="158000"/>
              </a:lnSpc>
              <a:spcBef>
                <a:spcPts val="800"/>
              </a:spcBef>
              <a:spcAft>
                <a:spcPts val="0"/>
              </a:spcAft>
              <a:buNone/>
            </a:pPr>
            <a:r>
              <a:rPr lang="en-GB" sz="1450">
                <a:latin typeface="Georgia"/>
                <a:ea typeface="Georgia"/>
                <a:cs typeface="Georgia"/>
                <a:sym typeface="Georgia"/>
              </a:rPr>
              <a:t>.                               .</a:t>
            </a:r>
            <a:endParaRPr sz="1450">
              <a:latin typeface="Georgia"/>
              <a:ea typeface="Georgia"/>
              <a:cs typeface="Georgia"/>
              <a:sym typeface="Georgia"/>
            </a:endParaRPr>
          </a:p>
          <a:p>
            <a:pPr indent="0" lvl="0" marL="0" marR="101600" rtl="0" algn="l">
              <a:lnSpc>
                <a:spcPct val="158000"/>
              </a:lnSpc>
              <a:spcBef>
                <a:spcPts val="800"/>
              </a:spcBef>
              <a:spcAft>
                <a:spcPts val="0"/>
              </a:spcAft>
              <a:buNone/>
            </a:pPr>
            <a:r>
              <a:rPr lang="en-GB" sz="1450">
                <a:latin typeface="Georgia"/>
                <a:ea typeface="Georgia"/>
                <a:cs typeface="Georgia"/>
                <a:sym typeface="Georgia"/>
              </a:rPr>
              <a:t>.                               .</a:t>
            </a:r>
            <a:endParaRPr sz="1450">
              <a:latin typeface="Georgia"/>
              <a:ea typeface="Georgia"/>
              <a:cs typeface="Georgia"/>
              <a:sym typeface="Georgia"/>
            </a:endParaRPr>
          </a:p>
          <a:p>
            <a:pPr indent="0" lvl="0" marL="101600" marR="101600" rtl="0" algn="l">
              <a:lnSpc>
                <a:spcPct val="158000"/>
              </a:lnSpc>
              <a:spcBef>
                <a:spcPts val="800"/>
              </a:spcBef>
              <a:spcAft>
                <a:spcPts val="0"/>
              </a:spcAft>
              <a:buNone/>
            </a:pPr>
            <a:r>
              <a:rPr lang="en-GB" sz="1450">
                <a:latin typeface="Georgia"/>
                <a:ea typeface="Georgia"/>
                <a:cs typeface="Georgia"/>
                <a:sym typeface="Georgia"/>
              </a:rPr>
              <a:t>Z -&gt; 01011010                z -&gt; 01111010</a:t>
            </a:r>
            <a:endParaRPr sz="1450">
              <a:latin typeface="Georgia"/>
              <a:ea typeface="Georgia"/>
              <a:cs typeface="Georgia"/>
              <a:sym typeface="Georgia"/>
            </a:endParaRPr>
          </a:p>
          <a:p>
            <a:pPr indent="0" lvl="0" marL="0" marR="101600" rtl="0" algn="l">
              <a:lnSpc>
                <a:spcPct val="158000"/>
              </a:lnSpc>
              <a:spcBef>
                <a:spcPts val="800"/>
              </a:spcBef>
              <a:spcAft>
                <a:spcPts val="0"/>
              </a:spcAft>
              <a:buNone/>
            </a:pPr>
            <a:r>
              <a:rPr lang="en-GB" sz="1500">
                <a:latin typeface="Georgia"/>
                <a:ea typeface="Georgia"/>
                <a:cs typeface="Georgia"/>
                <a:sym typeface="Georgia"/>
              </a:rPr>
              <a:t>ch = ‘a’ (01100001)</a:t>
            </a:r>
            <a:endParaRPr sz="1500">
              <a:latin typeface="Georgia"/>
              <a:ea typeface="Georgia"/>
              <a:cs typeface="Georgia"/>
              <a:sym typeface="Georgia"/>
            </a:endParaRPr>
          </a:p>
          <a:p>
            <a:pPr indent="0" lvl="0" marL="0" marR="101600" rtl="0" algn="l">
              <a:lnSpc>
                <a:spcPct val="158000"/>
              </a:lnSpc>
              <a:spcBef>
                <a:spcPts val="800"/>
              </a:spcBef>
              <a:spcAft>
                <a:spcPts val="0"/>
              </a:spcAft>
              <a:buNone/>
            </a:pPr>
            <a:r>
              <a:rPr lang="en-GB" sz="1500">
                <a:latin typeface="Georgia"/>
                <a:ea typeface="Georgia"/>
                <a:cs typeface="Georgia"/>
                <a:sym typeface="Georgia"/>
              </a:rPr>
              <a:t>mask = ‘_ ‘ (11011111)       (95)</a:t>
            </a:r>
            <a:endParaRPr sz="1500">
              <a:latin typeface="Georgia"/>
              <a:ea typeface="Georgia"/>
              <a:cs typeface="Georgia"/>
              <a:sym typeface="Georgia"/>
            </a:endParaRPr>
          </a:p>
          <a:p>
            <a:pPr indent="0" lvl="0" marL="0" marR="101600" rtl="0" algn="l">
              <a:lnSpc>
                <a:spcPct val="158000"/>
              </a:lnSpc>
              <a:spcBef>
                <a:spcPts val="800"/>
              </a:spcBef>
              <a:spcAft>
                <a:spcPts val="0"/>
              </a:spcAft>
              <a:buNone/>
            </a:pPr>
            <a:r>
              <a:rPr lang="en-GB" sz="1500">
                <a:latin typeface="Georgia"/>
                <a:ea typeface="Georgia"/>
                <a:cs typeface="Georgia"/>
                <a:sym typeface="Georgia"/>
              </a:rPr>
              <a:t>ch &amp; mask = ‘A’ (01000001)</a:t>
            </a:r>
            <a:endParaRPr sz="1500">
              <a:latin typeface="Georgia"/>
              <a:ea typeface="Georgia"/>
              <a:cs typeface="Georgia"/>
              <a:sym typeface="Georgia"/>
            </a:endParaRPr>
          </a:p>
          <a:p>
            <a:pPr indent="0" lvl="0" marL="0" marR="101600" rtl="0" algn="l">
              <a:lnSpc>
                <a:spcPct val="158000"/>
              </a:lnSpc>
              <a:spcBef>
                <a:spcPts val="800"/>
              </a:spcBef>
              <a:spcAft>
                <a:spcPts val="800"/>
              </a:spcAft>
              <a:buClr>
                <a:schemeClr val="dk1"/>
              </a:buClr>
              <a:buSzPts val="1100"/>
              <a:buFont typeface="Arial"/>
              <a:buNone/>
            </a:pPr>
            <a:r>
              <a:t/>
            </a:r>
            <a:endParaRPr sz="2400">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42"/>
          <p:cNvSpPr txBox="1"/>
          <p:nvPr>
            <p:ph idx="1" type="subTitle"/>
          </p:nvPr>
        </p:nvSpPr>
        <p:spPr>
          <a:xfrm>
            <a:off x="197225" y="-44575"/>
            <a:ext cx="8661600" cy="4856100"/>
          </a:xfrm>
          <a:prstGeom prst="rect">
            <a:avLst/>
          </a:prstGeom>
          <a:effectLst>
            <a:outerShdw blurRad="57150" rotWithShape="0" algn="bl" dir="5400000" dist="19050">
              <a:srgbClr val="000000">
                <a:alpha val="73000"/>
              </a:srgbClr>
            </a:outerShdw>
          </a:effectLst>
        </p:spPr>
        <p:txBody>
          <a:bodyPr anchorCtr="0" anchor="t" bIns="0" lIns="0" spcFirstLastPara="1" rIns="0" wrap="square" tIns="0">
            <a:noAutofit/>
          </a:bodyPr>
          <a:lstStyle/>
          <a:p>
            <a:pPr indent="0" lvl="0" marL="0" rtl="0" algn="l">
              <a:spcBef>
                <a:spcPts val="0"/>
              </a:spcBef>
              <a:spcAft>
                <a:spcPts val="0"/>
              </a:spcAft>
              <a:buNone/>
            </a:pPr>
            <a:r>
              <a:rPr lang="en-GB"/>
              <a:t> </a:t>
            </a:r>
            <a:endParaRPr/>
          </a:p>
        </p:txBody>
      </p:sp>
      <p:graphicFrame>
        <p:nvGraphicFramePr>
          <p:cNvPr id="223" name="Google Shape;223;p42"/>
          <p:cNvGraphicFramePr/>
          <p:nvPr/>
        </p:nvGraphicFramePr>
        <p:xfrm>
          <a:off x="831500" y="1026675"/>
          <a:ext cx="3000000" cy="3000000"/>
        </p:xfrm>
        <a:graphic>
          <a:graphicData uri="http://schemas.openxmlformats.org/drawingml/2006/table">
            <a:tbl>
              <a:tblPr>
                <a:noFill/>
                <a:tableStyleId>{291021F1-629D-4C7E-A938-B0AFDDEA2663}</a:tableStyleId>
              </a:tblPr>
              <a:tblGrid>
                <a:gridCol w="3486150"/>
              </a:tblGrid>
              <a:tr h="1790700">
                <a:tc>
                  <a:txBody>
                    <a:bodyPr/>
                    <a:lstStyle/>
                    <a:p>
                      <a:pPr indent="0" lvl="0" marL="0" rtl="0" algn="just">
                        <a:lnSpc>
                          <a:spcPct val="115000"/>
                        </a:lnSpc>
                        <a:spcBef>
                          <a:spcPts val="0"/>
                        </a:spcBef>
                        <a:spcAft>
                          <a:spcPts val="0"/>
                        </a:spcAft>
                        <a:buNone/>
                      </a:pPr>
                      <a:r>
                        <a:rPr lang="en-GB" sz="1600">
                          <a:latin typeface="Georgia"/>
                          <a:ea typeface="Georgia"/>
                          <a:cs typeface="Georgia"/>
                          <a:sym typeface="Georgia"/>
                        </a:rPr>
                        <a:t>int countSetBits(int x)</a:t>
                      </a:r>
                      <a:endParaRPr sz="1600">
                        <a:latin typeface="Georgia"/>
                        <a:ea typeface="Georgia"/>
                        <a:cs typeface="Georgia"/>
                        <a:sym typeface="Georgia"/>
                      </a:endParaRPr>
                    </a:p>
                    <a:p>
                      <a:pPr indent="0" lvl="0" marL="0" rtl="0" algn="just">
                        <a:lnSpc>
                          <a:spcPct val="115000"/>
                        </a:lnSpc>
                        <a:spcBef>
                          <a:spcPts val="800"/>
                        </a:spcBef>
                        <a:spcAft>
                          <a:spcPts val="0"/>
                        </a:spcAft>
                        <a:buNone/>
                      </a:pPr>
                      <a:r>
                        <a:rPr lang="en-GB" sz="1600">
                          <a:latin typeface="Georgia"/>
                          <a:ea typeface="Georgia"/>
                          <a:cs typeface="Georgia"/>
                          <a:sym typeface="Georgia"/>
                        </a:rPr>
                        <a:t>{</a:t>
                      </a:r>
                      <a:endParaRPr sz="1600">
                        <a:latin typeface="Georgia"/>
                        <a:ea typeface="Georgia"/>
                        <a:cs typeface="Georgia"/>
                        <a:sym typeface="Georgia"/>
                      </a:endParaRPr>
                    </a:p>
                    <a:p>
                      <a:pPr indent="0" lvl="0" marL="0" rtl="0" algn="just">
                        <a:lnSpc>
                          <a:spcPct val="115000"/>
                        </a:lnSpc>
                        <a:spcBef>
                          <a:spcPts val="800"/>
                        </a:spcBef>
                        <a:spcAft>
                          <a:spcPts val="0"/>
                        </a:spcAft>
                        <a:buNone/>
                      </a:pPr>
                      <a:r>
                        <a:rPr lang="en-GB" sz="1600">
                          <a:latin typeface="Georgia"/>
                          <a:ea typeface="Georgia"/>
                          <a:cs typeface="Georgia"/>
                          <a:sym typeface="Georgia"/>
                        </a:rPr>
                        <a:t>    int count = 0;</a:t>
                      </a:r>
                      <a:endParaRPr sz="1600">
                        <a:latin typeface="Georgia"/>
                        <a:ea typeface="Georgia"/>
                        <a:cs typeface="Georgia"/>
                        <a:sym typeface="Georgia"/>
                      </a:endParaRPr>
                    </a:p>
                    <a:p>
                      <a:pPr indent="0" lvl="0" marL="0" rtl="0" algn="just">
                        <a:lnSpc>
                          <a:spcPct val="115000"/>
                        </a:lnSpc>
                        <a:spcBef>
                          <a:spcPts val="800"/>
                        </a:spcBef>
                        <a:spcAft>
                          <a:spcPts val="0"/>
                        </a:spcAft>
                        <a:buNone/>
                      </a:pPr>
                      <a:r>
                        <a:rPr lang="en-GB" sz="1600">
                          <a:latin typeface="Georgia"/>
                          <a:ea typeface="Georgia"/>
                          <a:cs typeface="Georgia"/>
                          <a:sym typeface="Georgia"/>
                        </a:rPr>
                        <a:t>    while (x)</a:t>
                      </a:r>
                      <a:endParaRPr sz="1600">
                        <a:latin typeface="Georgia"/>
                        <a:ea typeface="Georgia"/>
                        <a:cs typeface="Georgia"/>
                        <a:sym typeface="Georgia"/>
                      </a:endParaRPr>
                    </a:p>
                    <a:p>
                      <a:pPr indent="0" lvl="0" marL="0" rtl="0" algn="just">
                        <a:lnSpc>
                          <a:spcPct val="115000"/>
                        </a:lnSpc>
                        <a:spcBef>
                          <a:spcPts val="800"/>
                        </a:spcBef>
                        <a:spcAft>
                          <a:spcPts val="0"/>
                        </a:spcAft>
                        <a:buNone/>
                      </a:pPr>
                      <a:r>
                        <a:rPr lang="en-GB" sz="1600">
                          <a:latin typeface="Georgia"/>
                          <a:ea typeface="Georgia"/>
                          <a:cs typeface="Georgia"/>
                          <a:sym typeface="Georgia"/>
                        </a:rPr>
                        <a:t>    {</a:t>
                      </a:r>
                      <a:endParaRPr sz="1600">
                        <a:latin typeface="Georgia"/>
                        <a:ea typeface="Georgia"/>
                        <a:cs typeface="Georgia"/>
                        <a:sym typeface="Georgia"/>
                      </a:endParaRPr>
                    </a:p>
                    <a:p>
                      <a:pPr indent="0" lvl="0" marL="0" rtl="0" algn="just">
                        <a:lnSpc>
                          <a:spcPct val="115000"/>
                        </a:lnSpc>
                        <a:spcBef>
                          <a:spcPts val="800"/>
                        </a:spcBef>
                        <a:spcAft>
                          <a:spcPts val="0"/>
                        </a:spcAft>
                        <a:buNone/>
                      </a:pPr>
                      <a:r>
                        <a:rPr lang="en-GB" sz="1600">
                          <a:latin typeface="Georgia"/>
                          <a:ea typeface="Georgia"/>
                          <a:cs typeface="Georgia"/>
                          <a:sym typeface="Georgia"/>
                        </a:rPr>
                        <a:t>        x &amp;= (x-1);</a:t>
                      </a:r>
                      <a:endParaRPr sz="1600">
                        <a:latin typeface="Georgia"/>
                        <a:ea typeface="Georgia"/>
                        <a:cs typeface="Georgia"/>
                        <a:sym typeface="Georgia"/>
                      </a:endParaRPr>
                    </a:p>
                    <a:p>
                      <a:pPr indent="0" lvl="0" marL="0" rtl="0" algn="just">
                        <a:lnSpc>
                          <a:spcPct val="115000"/>
                        </a:lnSpc>
                        <a:spcBef>
                          <a:spcPts val="800"/>
                        </a:spcBef>
                        <a:spcAft>
                          <a:spcPts val="0"/>
                        </a:spcAft>
                        <a:buNone/>
                      </a:pPr>
                      <a:r>
                        <a:rPr lang="en-GB" sz="1600">
                          <a:latin typeface="Georgia"/>
                          <a:ea typeface="Georgia"/>
                          <a:cs typeface="Georgia"/>
                          <a:sym typeface="Georgia"/>
                        </a:rPr>
                        <a:t>        count++;</a:t>
                      </a:r>
                      <a:endParaRPr sz="1600">
                        <a:latin typeface="Georgia"/>
                        <a:ea typeface="Georgia"/>
                        <a:cs typeface="Georgia"/>
                        <a:sym typeface="Georgia"/>
                      </a:endParaRPr>
                    </a:p>
                    <a:p>
                      <a:pPr indent="0" lvl="0" marL="0" rtl="0" algn="just">
                        <a:lnSpc>
                          <a:spcPct val="115000"/>
                        </a:lnSpc>
                        <a:spcBef>
                          <a:spcPts val="800"/>
                        </a:spcBef>
                        <a:spcAft>
                          <a:spcPts val="0"/>
                        </a:spcAft>
                        <a:buNone/>
                      </a:pPr>
                      <a:r>
                        <a:rPr lang="en-GB" sz="1600">
                          <a:latin typeface="Georgia"/>
                          <a:ea typeface="Georgia"/>
                          <a:cs typeface="Georgia"/>
                          <a:sym typeface="Georgia"/>
                        </a:rPr>
                        <a:t>    }</a:t>
                      </a:r>
                      <a:endParaRPr sz="1600">
                        <a:latin typeface="Georgia"/>
                        <a:ea typeface="Georgia"/>
                        <a:cs typeface="Georgia"/>
                        <a:sym typeface="Georgia"/>
                      </a:endParaRPr>
                    </a:p>
                    <a:p>
                      <a:pPr indent="0" lvl="0" marL="0" rtl="0" algn="just">
                        <a:lnSpc>
                          <a:spcPct val="115000"/>
                        </a:lnSpc>
                        <a:spcBef>
                          <a:spcPts val="800"/>
                        </a:spcBef>
                        <a:spcAft>
                          <a:spcPts val="0"/>
                        </a:spcAft>
                        <a:buNone/>
                      </a:pPr>
                      <a:r>
                        <a:rPr lang="en-GB" sz="1600">
                          <a:latin typeface="Georgia"/>
                          <a:ea typeface="Georgia"/>
                          <a:cs typeface="Georgia"/>
                          <a:sym typeface="Georgia"/>
                        </a:rPr>
                        <a:t>    return count;</a:t>
                      </a:r>
                      <a:endParaRPr sz="1600">
                        <a:latin typeface="Georgia"/>
                        <a:ea typeface="Georgia"/>
                        <a:cs typeface="Georgia"/>
                        <a:sym typeface="Georgia"/>
                      </a:endParaRPr>
                    </a:p>
                    <a:p>
                      <a:pPr indent="0" lvl="0" marL="0" rtl="0" algn="just">
                        <a:lnSpc>
                          <a:spcPct val="115000"/>
                        </a:lnSpc>
                        <a:spcBef>
                          <a:spcPts val="800"/>
                        </a:spcBef>
                        <a:spcAft>
                          <a:spcPts val="800"/>
                        </a:spcAft>
                        <a:buNone/>
                      </a:pPr>
                      <a:r>
                        <a:rPr lang="en-GB" sz="1600">
                          <a:latin typeface="Georgia"/>
                          <a:ea typeface="Georgia"/>
                          <a:cs typeface="Georgia"/>
                          <a:sym typeface="Georgia"/>
                        </a:rPr>
                        <a:t>}</a:t>
                      </a:r>
                      <a:endParaRPr sz="1600">
                        <a:latin typeface="Georgia"/>
                        <a:ea typeface="Georgia"/>
                        <a:cs typeface="Georgia"/>
                        <a:sym typeface="Georgia"/>
                      </a:endParaRPr>
                    </a:p>
                  </a:txBody>
                  <a:tcPr marT="91425" marB="91425" marR="91425" marL="91425" anchor="ctr"/>
                </a:tc>
              </a:tr>
            </a:tbl>
          </a:graphicData>
        </a:graphic>
      </p:graphicFrame>
      <p:sp>
        <p:nvSpPr>
          <p:cNvPr id="224" name="Google Shape;224;p42"/>
          <p:cNvSpPr txBox="1"/>
          <p:nvPr/>
        </p:nvSpPr>
        <p:spPr>
          <a:xfrm>
            <a:off x="298350" y="133675"/>
            <a:ext cx="62514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Georgia"/>
                <a:ea typeface="Georgia"/>
                <a:cs typeface="Georgia"/>
                <a:sym typeface="Georgia"/>
              </a:rPr>
              <a:t>Count set bits in integer (Brian Kernighan’s Algorithm)</a:t>
            </a:r>
            <a:endParaRPr b="1" sz="1800">
              <a:latin typeface="Georgia"/>
              <a:ea typeface="Georgia"/>
              <a:cs typeface="Georgia"/>
              <a:sym typeface="Georgia"/>
            </a:endParaRPr>
          </a:p>
        </p:txBody>
      </p:sp>
      <p:pic>
        <p:nvPicPr>
          <p:cNvPr id="225" name="Google Shape;225;p42"/>
          <p:cNvPicPr preferRelativeResize="0"/>
          <p:nvPr/>
        </p:nvPicPr>
        <p:blipFill>
          <a:blip r:embed="rId3">
            <a:alphaModFix amt="96000"/>
          </a:blip>
          <a:stretch>
            <a:fillRect/>
          </a:stretch>
        </p:blipFill>
        <p:spPr>
          <a:xfrm>
            <a:off x="4123962" y="782225"/>
            <a:ext cx="4625962" cy="3992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43"/>
          <p:cNvSpPr txBox="1"/>
          <p:nvPr>
            <p:ph idx="1" type="subTitle"/>
          </p:nvPr>
        </p:nvSpPr>
        <p:spPr>
          <a:xfrm>
            <a:off x="365725" y="371525"/>
            <a:ext cx="6970500" cy="4192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GB" sz="2000">
                <a:latin typeface="Roboto"/>
                <a:ea typeface="Roboto"/>
                <a:cs typeface="Roboto"/>
                <a:sym typeface="Roboto"/>
              </a:rPr>
              <a:t>Find log base 2 of 32 bit integer</a:t>
            </a:r>
            <a:endParaRPr sz="22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just">
              <a:lnSpc>
                <a:spcPct val="115000"/>
              </a:lnSpc>
              <a:spcBef>
                <a:spcPts val="0"/>
              </a:spcBef>
              <a:spcAft>
                <a:spcPts val="0"/>
              </a:spcAft>
              <a:buNone/>
            </a:pPr>
            <a:r>
              <a:rPr lang="en-GB" sz="1800">
                <a:solidFill>
                  <a:srgbClr val="000000"/>
                </a:solidFill>
                <a:latin typeface="Georgia"/>
                <a:ea typeface="Georgia"/>
                <a:cs typeface="Georgia"/>
                <a:sym typeface="Georgia"/>
              </a:rPr>
              <a:t>int log2(int x)</a:t>
            </a:r>
            <a:endParaRPr sz="1800">
              <a:solidFill>
                <a:srgbClr val="000000"/>
              </a:solidFill>
              <a:latin typeface="Georgia"/>
              <a:ea typeface="Georgia"/>
              <a:cs typeface="Georgia"/>
              <a:sym typeface="Georgia"/>
            </a:endParaRPr>
          </a:p>
          <a:p>
            <a:pPr indent="0" lvl="0" marL="0" rtl="0" algn="just">
              <a:lnSpc>
                <a:spcPct val="115000"/>
              </a:lnSpc>
              <a:spcBef>
                <a:spcPts val="800"/>
              </a:spcBef>
              <a:spcAft>
                <a:spcPts val="0"/>
              </a:spcAft>
              <a:buNone/>
            </a:pPr>
            <a:r>
              <a:rPr lang="en-GB" sz="1800">
                <a:solidFill>
                  <a:srgbClr val="000000"/>
                </a:solidFill>
                <a:latin typeface="Georgia"/>
                <a:ea typeface="Georgia"/>
                <a:cs typeface="Georgia"/>
                <a:sym typeface="Georgia"/>
              </a:rPr>
              <a:t>{</a:t>
            </a:r>
            <a:endParaRPr sz="1800">
              <a:solidFill>
                <a:srgbClr val="000000"/>
              </a:solidFill>
              <a:latin typeface="Georgia"/>
              <a:ea typeface="Georgia"/>
              <a:cs typeface="Georgia"/>
              <a:sym typeface="Georgia"/>
            </a:endParaRPr>
          </a:p>
          <a:p>
            <a:pPr indent="0" lvl="0" marL="0" rtl="0" algn="just">
              <a:lnSpc>
                <a:spcPct val="115000"/>
              </a:lnSpc>
              <a:spcBef>
                <a:spcPts val="800"/>
              </a:spcBef>
              <a:spcAft>
                <a:spcPts val="0"/>
              </a:spcAft>
              <a:buNone/>
            </a:pPr>
            <a:r>
              <a:rPr lang="en-GB" sz="1800">
                <a:solidFill>
                  <a:srgbClr val="000000"/>
                </a:solidFill>
                <a:latin typeface="Georgia"/>
                <a:ea typeface="Georgia"/>
                <a:cs typeface="Georgia"/>
                <a:sym typeface="Georgia"/>
              </a:rPr>
              <a:t>    int res = 0;</a:t>
            </a:r>
            <a:endParaRPr sz="1800">
              <a:solidFill>
                <a:srgbClr val="000000"/>
              </a:solidFill>
              <a:latin typeface="Georgia"/>
              <a:ea typeface="Georgia"/>
              <a:cs typeface="Georgia"/>
              <a:sym typeface="Georgia"/>
            </a:endParaRPr>
          </a:p>
          <a:p>
            <a:pPr indent="0" lvl="0" marL="0" rtl="0" algn="just">
              <a:lnSpc>
                <a:spcPct val="115000"/>
              </a:lnSpc>
              <a:spcBef>
                <a:spcPts val="800"/>
              </a:spcBef>
              <a:spcAft>
                <a:spcPts val="0"/>
              </a:spcAft>
              <a:buNone/>
            </a:pPr>
            <a:r>
              <a:rPr lang="en-GB" sz="1800">
                <a:solidFill>
                  <a:srgbClr val="000000"/>
                </a:solidFill>
                <a:latin typeface="Georgia"/>
                <a:ea typeface="Georgia"/>
                <a:cs typeface="Georgia"/>
                <a:sym typeface="Georgia"/>
              </a:rPr>
              <a:t>    while (x &gt;&gt;= 1)</a:t>
            </a:r>
            <a:endParaRPr sz="1800">
              <a:solidFill>
                <a:srgbClr val="000000"/>
              </a:solidFill>
              <a:latin typeface="Georgia"/>
              <a:ea typeface="Georgia"/>
              <a:cs typeface="Georgia"/>
              <a:sym typeface="Georgia"/>
            </a:endParaRPr>
          </a:p>
          <a:p>
            <a:pPr indent="0" lvl="0" marL="0" rtl="0" algn="just">
              <a:lnSpc>
                <a:spcPct val="115000"/>
              </a:lnSpc>
              <a:spcBef>
                <a:spcPts val="800"/>
              </a:spcBef>
              <a:spcAft>
                <a:spcPts val="0"/>
              </a:spcAft>
              <a:buNone/>
            </a:pPr>
            <a:r>
              <a:rPr lang="en-GB" sz="1800">
                <a:solidFill>
                  <a:srgbClr val="000000"/>
                </a:solidFill>
                <a:latin typeface="Georgia"/>
                <a:ea typeface="Georgia"/>
                <a:cs typeface="Georgia"/>
                <a:sym typeface="Georgia"/>
              </a:rPr>
              <a:t>        res++;</a:t>
            </a:r>
            <a:endParaRPr sz="1800">
              <a:solidFill>
                <a:srgbClr val="000000"/>
              </a:solidFill>
              <a:latin typeface="Georgia"/>
              <a:ea typeface="Georgia"/>
              <a:cs typeface="Georgia"/>
              <a:sym typeface="Georgia"/>
            </a:endParaRPr>
          </a:p>
          <a:p>
            <a:pPr indent="0" lvl="0" marL="0" rtl="0" algn="just">
              <a:lnSpc>
                <a:spcPct val="115000"/>
              </a:lnSpc>
              <a:spcBef>
                <a:spcPts val="800"/>
              </a:spcBef>
              <a:spcAft>
                <a:spcPts val="0"/>
              </a:spcAft>
              <a:buNone/>
            </a:pPr>
            <a:r>
              <a:rPr lang="en-GB" sz="1800">
                <a:solidFill>
                  <a:srgbClr val="000000"/>
                </a:solidFill>
                <a:latin typeface="Georgia"/>
                <a:ea typeface="Georgia"/>
                <a:cs typeface="Georgia"/>
                <a:sym typeface="Georgia"/>
              </a:rPr>
              <a:t>    return res;</a:t>
            </a:r>
            <a:endParaRPr sz="1800">
              <a:solidFill>
                <a:srgbClr val="000000"/>
              </a:solidFill>
              <a:latin typeface="Georgia"/>
              <a:ea typeface="Georgia"/>
              <a:cs typeface="Georgia"/>
              <a:sym typeface="Georgia"/>
            </a:endParaRPr>
          </a:p>
          <a:p>
            <a:pPr indent="0" lvl="0" marL="0" rtl="0" algn="just">
              <a:lnSpc>
                <a:spcPct val="115000"/>
              </a:lnSpc>
              <a:spcBef>
                <a:spcPts val="800"/>
              </a:spcBef>
              <a:spcAft>
                <a:spcPts val="0"/>
              </a:spcAft>
              <a:buNone/>
            </a:pPr>
            <a:r>
              <a:rPr lang="en-GB" sz="1800">
                <a:solidFill>
                  <a:srgbClr val="000000"/>
                </a:solidFill>
                <a:latin typeface="Georgia"/>
                <a:ea typeface="Georgia"/>
                <a:cs typeface="Georgia"/>
                <a:sym typeface="Georgia"/>
              </a:rPr>
              <a:t>}</a:t>
            </a:r>
            <a:endParaRPr sz="1800">
              <a:solidFill>
                <a:srgbClr val="000000"/>
              </a:solidFill>
              <a:latin typeface="Georgia"/>
              <a:ea typeface="Georgia"/>
              <a:cs typeface="Georgia"/>
              <a:sym typeface="Georgia"/>
            </a:endParaRPr>
          </a:p>
          <a:p>
            <a:pPr indent="0" lvl="0" marL="0" rtl="0" algn="l">
              <a:spcBef>
                <a:spcPts val="800"/>
              </a:spcBef>
              <a:spcAft>
                <a:spcPts val="0"/>
              </a:spcAft>
              <a:buNone/>
            </a:pPr>
            <a:r>
              <a:t/>
            </a:r>
            <a:endParaRPr/>
          </a:p>
        </p:txBody>
      </p:sp>
      <p:pic>
        <p:nvPicPr>
          <p:cNvPr id="231" name="Google Shape;231;p43"/>
          <p:cNvPicPr preferRelativeResize="0"/>
          <p:nvPr/>
        </p:nvPicPr>
        <p:blipFill>
          <a:blip r:embed="rId3">
            <a:alphaModFix amt="93000"/>
          </a:blip>
          <a:stretch>
            <a:fillRect/>
          </a:stretch>
        </p:blipFill>
        <p:spPr>
          <a:xfrm>
            <a:off x="4022650" y="371525"/>
            <a:ext cx="4251601" cy="4360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4"/>
          <p:cNvSpPr txBox="1"/>
          <p:nvPr/>
        </p:nvSpPr>
        <p:spPr>
          <a:xfrm>
            <a:off x="2037725" y="2007450"/>
            <a:ext cx="6337800" cy="1128600"/>
          </a:xfrm>
          <a:prstGeom prst="rect">
            <a:avLst/>
          </a:prstGeom>
          <a:noFill/>
          <a:ln>
            <a:noFill/>
          </a:ln>
        </p:spPr>
        <p:txBody>
          <a:bodyPr anchorCtr="0" anchor="t" bIns="0" lIns="0" spcFirstLastPara="1" rIns="0" wrap="square" tIns="9525">
            <a:noAutofit/>
          </a:bodyPr>
          <a:lstStyle/>
          <a:p>
            <a:pPr indent="0" lvl="0" marL="12700" marR="0" rtl="0" algn="l">
              <a:lnSpc>
                <a:spcPct val="100000"/>
              </a:lnSpc>
              <a:spcBef>
                <a:spcPts val="0"/>
              </a:spcBef>
              <a:spcAft>
                <a:spcPts val="0"/>
              </a:spcAft>
              <a:buNone/>
            </a:pPr>
            <a:r>
              <a:rPr lang="en-GB" sz="6100">
                <a:solidFill>
                  <a:srgbClr val="FF0000"/>
                </a:solidFill>
                <a:latin typeface="Lucida Sans"/>
                <a:ea typeface="Lucida Sans"/>
                <a:cs typeface="Lucida Sans"/>
                <a:sym typeface="Lucida Sans"/>
              </a:rPr>
              <a:t>Red </a:t>
            </a:r>
            <a:r>
              <a:rPr lang="en-GB" sz="6100">
                <a:latin typeface="Lucida Sans"/>
                <a:ea typeface="Lucida Sans"/>
                <a:cs typeface="Lucida Sans"/>
                <a:sym typeface="Lucida Sans"/>
              </a:rPr>
              <a:t>Black </a:t>
            </a:r>
            <a:r>
              <a:rPr lang="en-GB" sz="6100">
                <a:solidFill>
                  <a:srgbClr val="00AF50"/>
                </a:solidFill>
                <a:latin typeface="Lucida Sans"/>
                <a:ea typeface="Lucida Sans"/>
                <a:cs typeface="Lucida Sans"/>
                <a:sym typeface="Lucida Sans"/>
              </a:rPr>
              <a:t>Trees</a:t>
            </a:r>
            <a:endParaRPr sz="6100">
              <a:latin typeface="Lucida Sans"/>
              <a:ea typeface="Lucida Sans"/>
              <a:cs typeface="Lucida Sans"/>
              <a:sym typeface="Lucida Sans"/>
            </a:endParaRPr>
          </a:p>
        </p:txBody>
      </p:sp>
      <p:sp>
        <p:nvSpPr>
          <p:cNvPr id="237" name="Google Shape;237;p44"/>
          <p:cNvSpPr txBox="1"/>
          <p:nvPr/>
        </p:nvSpPr>
        <p:spPr>
          <a:xfrm>
            <a:off x="3328217" y="2768178"/>
            <a:ext cx="2859900" cy="450600"/>
          </a:xfrm>
          <a:prstGeom prst="rect">
            <a:avLst/>
          </a:prstGeom>
          <a:noFill/>
          <a:ln>
            <a:noFill/>
          </a:ln>
        </p:spPr>
        <p:txBody>
          <a:bodyPr anchorCtr="0" anchor="t" bIns="0" lIns="0" spcFirstLastPara="1" rIns="0" wrap="square" tIns="9050">
            <a:noAutofit/>
          </a:bodyPr>
          <a:lstStyle/>
          <a:p>
            <a:pPr indent="0" lvl="0" marL="12700" marR="0" rtl="0" algn="l">
              <a:lnSpc>
                <a:spcPct val="100000"/>
              </a:lnSpc>
              <a:spcBef>
                <a:spcPts val="0"/>
              </a:spcBef>
              <a:spcAft>
                <a:spcPts val="0"/>
              </a:spcAft>
              <a:buNone/>
            </a:pPr>
            <a:r>
              <a:rPr lang="en-GB" sz="1700">
                <a:solidFill>
                  <a:srgbClr val="7E7E7E"/>
                </a:solidFill>
                <a:latin typeface="Lucida Sans"/>
                <a:ea typeface="Lucida Sans"/>
                <a:cs typeface="Lucida Sans"/>
                <a:sym typeface="Lucida Sans"/>
              </a:rPr>
              <a:t>Data Structures</a:t>
            </a:r>
            <a:endParaRPr sz="1700">
              <a:latin typeface="Lucida Sans"/>
              <a:ea typeface="Lucida Sans"/>
              <a:cs typeface="Lucida Sans"/>
              <a:sym typeface="Lucida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